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 id="2147483652" r:id="rId3"/>
  </p:sldMasterIdLst>
  <p:notesMasterIdLst>
    <p:notesMasterId r:id="rId10"/>
  </p:notesMasterIdLst>
  <p:sldIdLst>
    <p:sldId id="256" r:id="rId4"/>
    <p:sldId id="257" r:id="rId5"/>
    <p:sldId id="265" r:id="rId6"/>
    <p:sldId id="268" r:id="rId7"/>
    <p:sldId id="266" r:id="rId8"/>
    <p:sldId id="267" r:id="rId9"/>
  </p:sldIdLst>
  <p:sldSz cx="12192000" cy="6858000"/>
  <p:notesSz cx="6858000" cy="9144000"/>
  <p:embeddedFontLst>
    <p:embeddedFont>
      <p:font typeface="Kanit" panose="020B0604020202020204" charset="-34"/>
      <p:regular r:id="rId11"/>
      <p:bold r:id="rId12"/>
      <p:italic r:id="rId13"/>
      <p:boldItalic r:id="rId14"/>
    </p:embeddedFont>
    <p:embeddedFont>
      <p:font typeface="Lato" panose="020F0502020204030203" pitchFamily="34" charset="0"/>
      <p:regular r:id="rId15"/>
      <p:bold r:id="rId16"/>
      <p:italic r:id="rId17"/>
      <p:boldItalic r:id="rId18"/>
    </p:embeddedFont>
    <p:embeddedFont>
      <p:font typeface="Martel Sans" panose="020B0604020202020204" charset="0"/>
      <p:regular r:id="rId19"/>
      <p:bold r:id="rId20"/>
    </p:embeddedFont>
    <p:embeddedFont>
      <p:font typeface="Sorts Mill Goudy" panose="020B0604020202020204" charset="0"/>
      <p:regular r:id="rId21"/>
      <p: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4" roundtripDataSignature="AMtx7mhRyweBaOcY/ciDeWVRXkI7qDJqE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400C73-45FF-4E63-910D-5C2EF552DDE8}" v="32" dt="2024-12-08T16:54:17.6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font" Target="fonts/font11.fntdata"/><Relationship Id="rId7" Type="http://schemas.openxmlformats.org/officeDocument/2006/relationships/slide" Target="slides/slide4.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font" Target="fonts/font10.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font" Target="fonts/font1.fntdata"/><Relationship Id="rId24" Type="http://customschemas.google.com/relationships/presentationmetadata" Target="metadata"/><Relationship Id="rId5" Type="http://schemas.openxmlformats.org/officeDocument/2006/relationships/slide" Target="slides/slide2.xml"/><Relationship Id="rId15"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nishk Tawde" userId="114bf1df26be644a" providerId="LiveId" clId="{00400C73-45FF-4E63-910D-5C2EF552DDE8}"/>
    <pc:docChg chg="undo custSel addSld delSld modSld sldOrd">
      <pc:chgData name="Kanishk Tawde" userId="114bf1df26be644a" providerId="LiveId" clId="{00400C73-45FF-4E63-910D-5C2EF552DDE8}" dt="2024-12-08T17:38:47.934" v="606" actId="47"/>
      <pc:docMkLst>
        <pc:docMk/>
      </pc:docMkLst>
      <pc:sldChg chg="addSp delSp modSp mod">
        <pc:chgData name="Kanishk Tawde" userId="114bf1df26be644a" providerId="LiveId" clId="{00400C73-45FF-4E63-910D-5C2EF552DDE8}" dt="2024-12-08T16:16:12.537" v="96" actId="1076"/>
        <pc:sldMkLst>
          <pc:docMk/>
          <pc:sldMk cId="0" sldId="256"/>
        </pc:sldMkLst>
        <pc:spChg chg="mod">
          <ac:chgData name="Kanishk Tawde" userId="114bf1df26be644a" providerId="LiveId" clId="{00400C73-45FF-4E63-910D-5C2EF552DDE8}" dt="2024-12-08T16:13:57.427" v="39" actId="20577"/>
          <ac:spMkLst>
            <pc:docMk/>
            <pc:sldMk cId="0" sldId="256"/>
            <ac:spMk id="154" creationId="{00000000-0000-0000-0000-000000000000}"/>
          </ac:spMkLst>
        </pc:spChg>
        <pc:spChg chg="mod">
          <ac:chgData name="Kanishk Tawde" userId="114bf1df26be644a" providerId="LiveId" clId="{00400C73-45FF-4E63-910D-5C2EF552DDE8}" dt="2024-12-08T16:15:27.467" v="91" actId="1076"/>
          <ac:spMkLst>
            <pc:docMk/>
            <pc:sldMk cId="0" sldId="256"/>
            <ac:spMk id="155" creationId="{00000000-0000-0000-0000-000000000000}"/>
          </ac:spMkLst>
        </pc:spChg>
        <pc:picChg chg="del">
          <ac:chgData name="Kanishk Tawde" userId="114bf1df26be644a" providerId="LiveId" clId="{00400C73-45FF-4E63-910D-5C2EF552DDE8}" dt="2024-12-08T16:15:40.257" v="92" actId="478"/>
          <ac:picMkLst>
            <pc:docMk/>
            <pc:sldMk cId="0" sldId="256"/>
            <ac:picMk id="152" creationId="{00000000-0000-0000-0000-000000000000}"/>
          </ac:picMkLst>
        </pc:picChg>
        <pc:picChg chg="del">
          <ac:chgData name="Kanishk Tawde" userId="114bf1df26be644a" providerId="LiveId" clId="{00400C73-45FF-4E63-910D-5C2EF552DDE8}" dt="2024-12-08T16:14:01.717" v="40" actId="478"/>
          <ac:picMkLst>
            <pc:docMk/>
            <pc:sldMk cId="0" sldId="256"/>
            <ac:picMk id="156" creationId="{00000000-0000-0000-0000-000000000000}"/>
          </ac:picMkLst>
        </pc:picChg>
        <pc:picChg chg="add mod">
          <ac:chgData name="Kanishk Tawde" userId="114bf1df26be644a" providerId="LiveId" clId="{00400C73-45FF-4E63-910D-5C2EF552DDE8}" dt="2024-12-08T16:15:27.467" v="91" actId="1076"/>
          <ac:picMkLst>
            <pc:docMk/>
            <pc:sldMk cId="0" sldId="256"/>
            <ac:picMk id="1026" creationId="{F2D36102-62DB-F33B-F393-97C0C1360D71}"/>
          </ac:picMkLst>
        </pc:picChg>
        <pc:picChg chg="add mod">
          <ac:chgData name="Kanishk Tawde" userId="114bf1df26be644a" providerId="LiveId" clId="{00400C73-45FF-4E63-910D-5C2EF552DDE8}" dt="2024-12-08T16:16:12.537" v="96" actId="1076"/>
          <ac:picMkLst>
            <pc:docMk/>
            <pc:sldMk cId="0" sldId="256"/>
            <ac:picMk id="1028" creationId="{E2C9798F-6721-59B5-A400-6394D1D40A46}"/>
          </ac:picMkLst>
        </pc:picChg>
      </pc:sldChg>
      <pc:sldChg chg="addSp delSp modSp mod">
        <pc:chgData name="Kanishk Tawde" userId="114bf1df26be644a" providerId="LiveId" clId="{00400C73-45FF-4E63-910D-5C2EF552DDE8}" dt="2024-12-08T16:34:38.088" v="452" actId="113"/>
        <pc:sldMkLst>
          <pc:docMk/>
          <pc:sldMk cId="0" sldId="257"/>
        </pc:sldMkLst>
        <pc:spChg chg="del mod">
          <ac:chgData name="Kanishk Tawde" userId="114bf1df26be644a" providerId="LiveId" clId="{00400C73-45FF-4E63-910D-5C2EF552DDE8}" dt="2024-12-08T16:21:10.561" v="177" actId="478"/>
          <ac:spMkLst>
            <pc:docMk/>
            <pc:sldMk cId="0" sldId="257"/>
            <ac:spMk id="163" creationId="{00000000-0000-0000-0000-000000000000}"/>
          </ac:spMkLst>
        </pc:spChg>
        <pc:spChg chg="mod">
          <ac:chgData name="Kanishk Tawde" userId="114bf1df26be644a" providerId="LiveId" clId="{00400C73-45FF-4E63-910D-5C2EF552DDE8}" dt="2024-12-08T16:19:45.779" v="169" actId="20577"/>
          <ac:spMkLst>
            <pc:docMk/>
            <pc:sldMk cId="0" sldId="257"/>
            <ac:spMk id="164" creationId="{00000000-0000-0000-0000-000000000000}"/>
          </ac:spMkLst>
        </pc:spChg>
        <pc:spChg chg="mod">
          <ac:chgData name="Kanishk Tawde" userId="114bf1df26be644a" providerId="LiveId" clId="{00400C73-45FF-4E63-910D-5C2EF552DDE8}" dt="2024-12-08T16:34:23.134" v="449" actId="113"/>
          <ac:spMkLst>
            <pc:docMk/>
            <pc:sldMk cId="0" sldId="257"/>
            <ac:spMk id="165" creationId="{00000000-0000-0000-0000-000000000000}"/>
          </ac:spMkLst>
        </pc:spChg>
        <pc:spChg chg="mod">
          <ac:chgData name="Kanishk Tawde" userId="114bf1df26be644a" providerId="LiveId" clId="{00400C73-45FF-4E63-910D-5C2EF552DDE8}" dt="2024-12-08T16:34:38.088" v="452" actId="113"/>
          <ac:spMkLst>
            <pc:docMk/>
            <pc:sldMk cId="0" sldId="257"/>
            <ac:spMk id="171" creationId="{00000000-0000-0000-0000-000000000000}"/>
          </ac:spMkLst>
        </pc:spChg>
        <pc:spChg chg="del">
          <ac:chgData name="Kanishk Tawde" userId="114bf1df26be644a" providerId="LiveId" clId="{00400C73-45FF-4E63-910D-5C2EF552DDE8}" dt="2024-12-08T16:17:53.598" v="124" actId="21"/>
          <ac:spMkLst>
            <pc:docMk/>
            <pc:sldMk cId="0" sldId="257"/>
            <ac:spMk id="172" creationId="{00000000-0000-0000-0000-000000000000}"/>
          </ac:spMkLst>
        </pc:spChg>
        <pc:spChg chg="mod">
          <ac:chgData name="Kanishk Tawde" userId="114bf1df26be644a" providerId="LiveId" clId="{00400C73-45FF-4E63-910D-5C2EF552DDE8}" dt="2024-12-08T16:34:32.814" v="451" actId="113"/>
          <ac:spMkLst>
            <pc:docMk/>
            <pc:sldMk cId="0" sldId="257"/>
            <ac:spMk id="176" creationId="{00000000-0000-0000-0000-000000000000}"/>
          </ac:spMkLst>
        </pc:spChg>
        <pc:spChg chg="del">
          <ac:chgData name="Kanishk Tawde" userId="114bf1df26be644a" providerId="LiveId" clId="{00400C73-45FF-4E63-910D-5C2EF552DDE8}" dt="2024-12-08T16:17:58.763" v="125" actId="21"/>
          <ac:spMkLst>
            <pc:docMk/>
            <pc:sldMk cId="0" sldId="257"/>
            <ac:spMk id="177" creationId="{00000000-0000-0000-0000-000000000000}"/>
          </ac:spMkLst>
        </pc:spChg>
        <pc:spChg chg="mod">
          <ac:chgData name="Kanishk Tawde" userId="114bf1df26be644a" providerId="LiveId" clId="{00400C73-45FF-4E63-910D-5C2EF552DDE8}" dt="2024-12-08T16:34:28.523" v="450" actId="113"/>
          <ac:spMkLst>
            <pc:docMk/>
            <pc:sldMk cId="0" sldId="257"/>
            <ac:spMk id="181" creationId="{00000000-0000-0000-0000-000000000000}"/>
          </ac:spMkLst>
        </pc:spChg>
        <pc:spChg chg="del">
          <ac:chgData name="Kanishk Tawde" userId="114bf1df26be644a" providerId="LiveId" clId="{00400C73-45FF-4E63-910D-5C2EF552DDE8}" dt="2024-12-08T16:18:07.807" v="126" actId="21"/>
          <ac:spMkLst>
            <pc:docMk/>
            <pc:sldMk cId="0" sldId="257"/>
            <ac:spMk id="182" creationId="{00000000-0000-0000-0000-000000000000}"/>
          </ac:spMkLst>
        </pc:spChg>
        <pc:spChg chg="mod">
          <ac:chgData name="Kanishk Tawde" userId="114bf1df26be644a" providerId="LiveId" clId="{00400C73-45FF-4E63-910D-5C2EF552DDE8}" dt="2024-12-08T16:24:33.027" v="196" actId="1076"/>
          <ac:spMkLst>
            <pc:docMk/>
            <pc:sldMk cId="0" sldId="257"/>
            <ac:spMk id="183" creationId="{00000000-0000-0000-0000-000000000000}"/>
          </ac:spMkLst>
        </pc:spChg>
        <pc:grpChg chg="mod">
          <ac:chgData name="Kanishk Tawde" userId="114bf1df26be644a" providerId="LiveId" clId="{00400C73-45FF-4E63-910D-5C2EF552DDE8}" dt="2024-12-08T16:24:25.257" v="195" actId="14100"/>
          <ac:grpSpMkLst>
            <pc:docMk/>
            <pc:sldMk cId="0" sldId="257"/>
            <ac:grpSpMk id="166" creationId="{00000000-0000-0000-0000-000000000000}"/>
          </ac:grpSpMkLst>
        </pc:grpChg>
        <pc:picChg chg="del">
          <ac:chgData name="Kanishk Tawde" userId="114bf1df26be644a" providerId="LiveId" clId="{00400C73-45FF-4E63-910D-5C2EF552DDE8}" dt="2024-12-08T16:17:21.917" v="122" actId="478"/>
          <ac:picMkLst>
            <pc:docMk/>
            <pc:sldMk cId="0" sldId="257"/>
            <ac:picMk id="184" creationId="{00000000-0000-0000-0000-000000000000}"/>
          </ac:picMkLst>
        </pc:picChg>
        <pc:picChg chg="del">
          <ac:chgData name="Kanishk Tawde" userId="114bf1df26be644a" providerId="LiveId" clId="{00400C73-45FF-4E63-910D-5C2EF552DDE8}" dt="2024-12-08T16:17:19.837" v="121" actId="478"/>
          <ac:picMkLst>
            <pc:docMk/>
            <pc:sldMk cId="0" sldId="257"/>
            <ac:picMk id="185" creationId="{00000000-0000-0000-0000-000000000000}"/>
          </ac:picMkLst>
        </pc:picChg>
        <pc:picChg chg="add del mod">
          <ac:chgData name="Kanishk Tawde" userId="114bf1df26be644a" providerId="LiveId" clId="{00400C73-45FF-4E63-910D-5C2EF552DDE8}" dt="2024-12-08T16:22:31.088" v="190" actId="478"/>
          <ac:picMkLst>
            <pc:docMk/>
            <pc:sldMk cId="0" sldId="257"/>
            <ac:picMk id="2050" creationId="{22B7E8EC-B828-7543-2E14-08662FE384D1}"/>
          </ac:picMkLst>
        </pc:picChg>
        <pc:picChg chg="add">
          <ac:chgData name="Kanishk Tawde" userId="114bf1df26be644a" providerId="LiveId" clId="{00400C73-45FF-4E63-910D-5C2EF552DDE8}" dt="2024-12-08T16:23:50.108" v="191"/>
          <ac:picMkLst>
            <pc:docMk/>
            <pc:sldMk cId="0" sldId="257"/>
            <ac:picMk id="2052" creationId="{5BB10F49-043F-E80D-8CEF-DCDC7A2949AA}"/>
          </ac:picMkLst>
        </pc:picChg>
        <pc:picChg chg="add mod">
          <ac:chgData name="Kanishk Tawde" userId="114bf1df26be644a" providerId="LiveId" clId="{00400C73-45FF-4E63-910D-5C2EF552DDE8}" dt="2024-12-08T16:24:50.937" v="198" actId="1076"/>
          <ac:picMkLst>
            <pc:docMk/>
            <pc:sldMk cId="0" sldId="257"/>
            <ac:picMk id="2054" creationId="{39481951-7B6E-4A94-BBAC-0EEA4E8810ED}"/>
          </ac:picMkLst>
        </pc:picChg>
      </pc:sldChg>
      <pc:sldChg chg="del">
        <pc:chgData name="Kanishk Tawde" userId="114bf1df26be644a" providerId="LiveId" clId="{00400C73-45FF-4E63-910D-5C2EF552DDE8}" dt="2024-12-08T17:38:41.354" v="600" actId="47"/>
        <pc:sldMkLst>
          <pc:docMk/>
          <pc:sldMk cId="0" sldId="258"/>
        </pc:sldMkLst>
      </pc:sldChg>
      <pc:sldChg chg="del">
        <pc:chgData name="Kanishk Tawde" userId="114bf1df26be644a" providerId="LiveId" clId="{00400C73-45FF-4E63-910D-5C2EF552DDE8}" dt="2024-12-08T17:38:44.384" v="601" actId="47"/>
        <pc:sldMkLst>
          <pc:docMk/>
          <pc:sldMk cId="0" sldId="259"/>
        </pc:sldMkLst>
      </pc:sldChg>
      <pc:sldChg chg="del">
        <pc:chgData name="Kanishk Tawde" userId="114bf1df26be644a" providerId="LiveId" clId="{00400C73-45FF-4E63-910D-5C2EF552DDE8}" dt="2024-12-08T17:38:45.130" v="602" actId="47"/>
        <pc:sldMkLst>
          <pc:docMk/>
          <pc:sldMk cId="0" sldId="260"/>
        </pc:sldMkLst>
      </pc:sldChg>
      <pc:sldChg chg="del">
        <pc:chgData name="Kanishk Tawde" userId="114bf1df26be644a" providerId="LiveId" clId="{00400C73-45FF-4E63-910D-5C2EF552DDE8}" dt="2024-12-08T17:38:45.785" v="603" actId="47"/>
        <pc:sldMkLst>
          <pc:docMk/>
          <pc:sldMk cId="0" sldId="261"/>
        </pc:sldMkLst>
      </pc:sldChg>
      <pc:sldChg chg="del">
        <pc:chgData name="Kanishk Tawde" userId="114bf1df26be644a" providerId="LiveId" clId="{00400C73-45FF-4E63-910D-5C2EF552DDE8}" dt="2024-12-08T17:38:46.434" v="604" actId="47"/>
        <pc:sldMkLst>
          <pc:docMk/>
          <pc:sldMk cId="0" sldId="262"/>
        </pc:sldMkLst>
      </pc:sldChg>
      <pc:sldChg chg="del">
        <pc:chgData name="Kanishk Tawde" userId="114bf1df26be644a" providerId="LiveId" clId="{00400C73-45FF-4E63-910D-5C2EF552DDE8}" dt="2024-12-08T17:38:47.104" v="605" actId="47"/>
        <pc:sldMkLst>
          <pc:docMk/>
          <pc:sldMk cId="0" sldId="263"/>
        </pc:sldMkLst>
      </pc:sldChg>
      <pc:sldChg chg="del">
        <pc:chgData name="Kanishk Tawde" userId="114bf1df26be644a" providerId="LiveId" clId="{00400C73-45FF-4E63-910D-5C2EF552DDE8}" dt="2024-12-08T17:38:47.934" v="606" actId="47"/>
        <pc:sldMkLst>
          <pc:docMk/>
          <pc:sldMk cId="0" sldId="264"/>
        </pc:sldMkLst>
      </pc:sldChg>
      <pc:sldChg chg="addSp delSp modSp add mod">
        <pc:chgData name="Kanishk Tawde" userId="114bf1df26be644a" providerId="LiveId" clId="{00400C73-45FF-4E63-910D-5C2EF552DDE8}" dt="2024-12-08T16:34:13.643" v="448" actId="20577"/>
        <pc:sldMkLst>
          <pc:docMk/>
          <pc:sldMk cId="2028275305" sldId="265"/>
        </pc:sldMkLst>
        <pc:spChg chg="add del mod">
          <ac:chgData name="Kanishk Tawde" userId="114bf1df26be644a" providerId="LiveId" clId="{00400C73-45FF-4E63-910D-5C2EF552DDE8}" dt="2024-12-08T16:25:21.079" v="214" actId="478"/>
          <ac:spMkLst>
            <pc:docMk/>
            <pc:sldMk cId="2028275305" sldId="265"/>
            <ac:spMk id="162" creationId="{5902C70F-AFE7-A036-31C3-B77C811ECD44}"/>
          </ac:spMkLst>
        </pc:spChg>
        <pc:spChg chg="mod">
          <ac:chgData name="Kanishk Tawde" userId="114bf1df26be644a" providerId="LiveId" clId="{00400C73-45FF-4E63-910D-5C2EF552DDE8}" dt="2024-12-08T16:31:36.499" v="407" actId="20577"/>
          <ac:spMkLst>
            <pc:docMk/>
            <pc:sldMk cId="2028275305" sldId="265"/>
            <ac:spMk id="164" creationId="{44AE5993-2022-835F-5A9C-EF2A4F294168}"/>
          </ac:spMkLst>
        </pc:spChg>
        <pc:spChg chg="mod">
          <ac:chgData name="Kanishk Tawde" userId="114bf1df26be644a" providerId="LiveId" clId="{00400C73-45FF-4E63-910D-5C2EF552DDE8}" dt="2024-12-08T16:34:13.643" v="448" actId="20577"/>
          <ac:spMkLst>
            <pc:docMk/>
            <pc:sldMk cId="2028275305" sldId="265"/>
            <ac:spMk id="165" creationId="{FAE4AEE2-8620-DD60-6911-7FB122D4C56E}"/>
          </ac:spMkLst>
        </pc:spChg>
        <pc:spChg chg="del">
          <ac:chgData name="Kanishk Tawde" userId="114bf1df26be644a" providerId="LiveId" clId="{00400C73-45FF-4E63-910D-5C2EF552DDE8}" dt="2024-12-08T16:25:14.407" v="210" actId="478"/>
          <ac:spMkLst>
            <pc:docMk/>
            <pc:sldMk cId="2028275305" sldId="265"/>
            <ac:spMk id="183" creationId="{46E3D4C2-CB28-8325-D536-523B4879F47A}"/>
          </ac:spMkLst>
        </pc:spChg>
        <pc:grpChg chg="add del">
          <ac:chgData name="Kanishk Tawde" userId="114bf1df26be644a" providerId="LiveId" clId="{00400C73-45FF-4E63-910D-5C2EF552DDE8}" dt="2024-12-08T16:25:24.235" v="215" actId="478"/>
          <ac:grpSpMkLst>
            <pc:docMk/>
            <pc:sldMk cId="2028275305" sldId="265"/>
            <ac:grpSpMk id="166" creationId="{61E5D54B-B19F-55F7-8D77-00B83A9F9207}"/>
          </ac:grpSpMkLst>
        </pc:grpChg>
        <pc:picChg chg="add mod">
          <ac:chgData name="Kanishk Tawde" userId="114bf1df26be644a" providerId="LiveId" clId="{00400C73-45FF-4E63-910D-5C2EF552DDE8}" dt="2024-12-08T16:33:28.964" v="409" actId="1076"/>
          <ac:picMkLst>
            <pc:docMk/>
            <pc:sldMk cId="2028275305" sldId="265"/>
            <ac:picMk id="3" creationId="{E918F31C-D8EB-3064-4619-E28CB0B2477F}"/>
          </ac:picMkLst>
        </pc:picChg>
        <pc:picChg chg="del">
          <ac:chgData name="Kanishk Tawde" userId="114bf1df26be644a" providerId="LiveId" clId="{00400C73-45FF-4E63-910D-5C2EF552DDE8}" dt="2024-12-08T16:26:26.229" v="226" actId="478"/>
          <ac:picMkLst>
            <pc:docMk/>
            <pc:sldMk cId="2028275305" sldId="265"/>
            <ac:picMk id="2054" creationId="{43CAAF35-9864-5628-F306-F18B7542AE73}"/>
          </ac:picMkLst>
        </pc:picChg>
      </pc:sldChg>
      <pc:sldChg chg="addSp delSp modSp add mod">
        <pc:chgData name="Kanishk Tawde" userId="114bf1df26be644a" providerId="LiveId" clId="{00400C73-45FF-4E63-910D-5C2EF552DDE8}" dt="2024-12-08T16:53:25.714" v="559" actId="20577"/>
        <pc:sldMkLst>
          <pc:docMk/>
          <pc:sldMk cId="416886201" sldId="266"/>
        </pc:sldMkLst>
        <pc:spChg chg="mod">
          <ac:chgData name="Kanishk Tawde" userId="114bf1df26be644a" providerId="LiveId" clId="{00400C73-45FF-4E63-910D-5C2EF552DDE8}" dt="2024-12-08T16:53:25.714" v="559" actId="20577"/>
          <ac:spMkLst>
            <pc:docMk/>
            <pc:sldMk cId="416886201" sldId="266"/>
            <ac:spMk id="164" creationId="{A27C659E-9F28-7788-7A9F-F4C688662A01}"/>
          </ac:spMkLst>
        </pc:spChg>
        <pc:spChg chg="del mod">
          <ac:chgData name="Kanishk Tawde" userId="114bf1df26be644a" providerId="LiveId" clId="{00400C73-45FF-4E63-910D-5C2EF552DDE8}" dt="2024-12-08T16:51:02.815" v="494" actId="478"/>
          <ac:spMkLst>
            <pc:docMk/>
            <pc:sldMk cId="416886201" sldId="266"/>
            <ac:spMk id="165" creationId="{41301332-29DE-A8E3-734C-34891F560F55}"/>
          </ac:spMkLst>
        </pc:spChg>
        <pc:picChg chg="del">
          <ac:chgData name="Kanishk Tawde" userId="114bf1df26be644a" providerId="LiveId" clId="{00400C73-45FF-4E63-910D-5C2EF552DDE8}" dt="2024-12-08T16:51:04.144" v="495" actId="478"/>
          <ac:picMkLst>
            <pc:docMk/>
            <pc:sldMk cId="416886201" sldId="266"/>
            <ac:picMk id="3" creationId="{36C6BD60-6DE0-6993-012A-C617FF75D62B}"/>
          </ac:picMkLst>
        </pc:picChg>
        <pc:picChg chg="add mod">
          <ac:chgData name="Kanishk Tawde" userId="114bf1df26be644a" providerId="LiveId" clId="{00400C73-45FF-4E63-910D-5C2EF552DDE8}" dt="2024-12-08T16:52:29.784" v="520" actId="14100"/>
          <ac:picMkLst>
            <pc:docMk/>
            <pc:sldMk cId="416886201" sldId="266"/>
            <ac:picMk id="4" creationId="{2F2FCFFB-A844-D1F6-7CA3-95711F0BE741}"/>
          </ac:picMkLst>
        </pc:picChg>
      </pc:sldChg>
      <pc:sldChg chg="addSp delSp modSp add mod">
        <pc:chgData name="Kanishk Tawde" userId="114bf1df26be644a" providerId="LiveId" clId="{00400C73-45FF-4E63-910D-5C2EF552DDE8}" dt="2024-12-08T17:24:41.847" v="599" actId="1076"/>
        <pc:sldMkLst>
          <pc:docMk/>
          <pc:sldMk cId="73122945" sldId="267"/>
        </pc:sldMkLst>
        <pc:spChg chg="mod">
          <ac:chgData name="Kanishk Tawde" userId="114bf1df26be644a" providerId="LiveId" clId="{00400C73-45FF-4E63-910D-5C2EF552DDE8}" dt="2024-12-08T16:51:48.734" v="517" actId="20577"/>
          <ac:spMkLst>
            <pc:docMk/>
            <pc:sldMk cId="73122945" sldId="267"/>
            <ac:spMk id="164" creationId="{69F059FB-593D-5834-8755-0CDED3D900E6}"/>
          </ac:spMkLst>
        </pc:spChg>
        <pc:picChg chg="add mod">
          <ac:chgData name="Kanishk Tawde" userId="114bf1df26be644a" providerId="LiveId" clId="{00400C73-45FF-4E63-910D-5C2EF552DDE8}" dt="2024-12-08T17:24:41.847" v="599" actId="1076"/>
          <ac:picMkLst>
            <pc:docMk/>
            <pc:sldMk cId="73122945" sldId="267"/>
            <ac:picMk id="3" creationId="{2D0DEE23-9744-9A94-4158-DDC2A2914C54}"/>
          </ac:picMkLst>
        </pc:picChg>
        <pc:picChg chg="del">
          <ac:chgData name="Kanishk Tawde" userId="114bf1df26be644a" providerId="LiveId" clId="{00400C73-45FF-4E63-910D-5C2EF552DDE8}" dt="2024-12-08T16:51:50.718" v="518" actId="478"/>
          <ac:picMkLst>
            <pc:docMk/>
            <pc:sldMk cId="73122945" sldId="267"/>
            <ac:picMk id="4" creationId="{0904AFDF-397F-CCA7-DAF3-2862C372E916}"/>
          </ac:picMkLst>
        </pc:picChg>
      </pc:sldChg>
      <pc:sldChg chg="addSp delSp modSp add mod ord">
        <pc:chgData name="Kanishk Tawde" userId="114bf1df26be644a" providerId="LiveId" clId="{00400C73-45FF-4E63-910D-5C2EF552DDE8}" dt="2024-12-08T16:54:17.665" v="597" actId="1076"/>
        <pc:sldMkLst>
          <pc:docMk/>
          <pc:sldMk cId="1245095206" sldId="268"/>
        </pc:sldMkLst>
        <pc:spChg chg="mod">
          <ac:chgData name="Kanishk Tawde" userId="114bf1df26be644a" providerId="LiveId" clId="{00400C73-45FF-4E63-910D-5C2EF552DDE8}" dt="2024-12-08T16:53:45.099" v="592" actId="20577"/>
          <ac:spMkLst>
            <pc:docMk/>
            <pc:sldMk cId="1245095206" sldId="268"/>
            <ac:spMk id="164" creationId="{62A151B0-DF8F-32F9-C6F3-1968698D0918}"/>
          </ac:spMkLst>
        </pc:spChg>
        <pc:picChg chg="del">
          <ac:chgData name="Kanishk Tawde" userId="114bf1df26be644a" providerId="LiveId" clId="{00400C73-45FF-4E63-910D-5C2EF552DDE8}" dt="2024-12-08T16:53:46.544" v="593" actId="478"/>
          <ac:picMkLst>
            <pc:docMk/>
            <pc:sldMk cId="1245095206" sldId="268"/>
            <ac:picMk id="4" creationId="{8D227B5B-B2C8-AA8C-58BC-E1F37A62D6B8}"/>
          </ac:picMkLst>
        </pc:picChg>
        <pc:picChg chg="add mod">
          <ac:chgData name="Kanishk Tawde" userId="114bf1df26be644a" providerId="LiveId" clId="{00400C73-45FF-4E63-910D-5C2EF552DDE8}" dt="2024-12-08T16:54:17.665" v="597" actId="1076"/>
          <ac:picMkLst>
            <pc:docMk/>
            <pc:sldMk cId="1245095206" sldId="268"/>
            <ac:picMk id="3074" creationId="{357EB095-12A6-455A-40D6-589934B0AAA1}"/>
          </ac:picMkLst>
        </pc:picChg>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8" name="Google Shape;14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 name="Google Shape;14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1</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2</a:t>
            </a:fld>
            <a:endParaRPr sz="18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a:extLst>
            <a:ext uri="{FF2B5EF4-FFF2-40B4-BE49-F238E27FC236}">
              <a16:creationId xmlns:a16="http://schemas.microsoft.com/office/drawing/2014/main" id="{0CB4762F-5DDE-D4A2-2A3B-341F948D8DF8}"/>
            </a:ext>
          </a:extLst>
        </p:cNvPr>
        <p:cNvGrpSpPr/>
        <p:nvPr/>
      </p:nvGrpSpPr>
      <p:grpSpPr>
        <a:xfrm>
          <a:off x="0" y="0"/>
          <a:ext cx="0" cy="0"/>
          <a:chOff x="0" y="0"/>
          <a:chExt cx="0" cy="0"/>
        </a:xfrm>
      </p:grpSpPr>
      <p:sp>
        <p:nvSpPr>
          <p:cNvPr id="158" name="Google Shape;158;p2:notes">
            <a:extLst>
              <a:ext uri="{FF2B5EF4-FFF2-40B4-BE49-F238E27FC236}">
                <a16:creationId xmlns:a16="http://schemas.microsoft.com/office/drawing/2014/main" id="{C8ECB61D-F575-2D5E-8ACE-713840E3DE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p2:notes">
            <a:extLst>
              <a:ext uri="{FF2B5EF4-FFF2-40B4-BE49-F238E27FC236}">
                <a16:creationId xmlns:a16="http://schemas.microsoft.com/office/drawing/2014/main" id="{8485ECDD-3C8A-AA77-58AB-38D11A6DA3C4}"/>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2:notes">
            <a:extLst>
              <a:ext uri="{FF2B5EF4-FFF2-40B4-BE49-F238E27FC236}">
                <a16:creationId xmlns:a16="http://schemas.microsoft.com/office/drawing/2014/main" id="{7E4F3BA6-A5DA-B19A-947B-98933576DBDC}"/>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3</a:t>
            </a:fld>
            <a:endParaRPr sz="18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529543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a:extLst>
            <a:ext uri="{FF2B5EF4-FFF2-40B4-BE49-F238E27FC236}">
              <a16:creationId xmlns:a16="http://schemas.microsoft.com/office/drawing/2014/main" id="{A897BD84-4589-4809-D617-15A9D143E555}"/>
            </a:ext>
          </a:extLst>
        </p:cNvPr>
        <p:cNvGrpSpPr/>
        <p:nvPr/>
      </p:nvGrpSpPr>
      <p:grpSpPr>
        <a:xfrm>
          <a:off x="0" y="0"/>
          <a:ext cx="0" cy="0"/>
          <a:chOff x="0" y="0"/>
          <a:chExt cx="0" cy="0"/>
        </a:xfrm>
      </p:grpSpPr>
      <p:sp>
        <p:nvSpPr>
          <p:cNvPr id="158" name="Google Shape;158;p2:notes">
            <a:extLst>
              <a:ext uri="{FF2B5EF4-FFF2-40B4-BE49-F238E27FC236}">
                <a16:creationId xmlns:a16="http://schemas.microsoft.com/office/drawing/2014/main" id="{EBE30FDD-376F-A166-4322-F51EA005C49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p2:notes">
            <a:extLst>
              <a:ext uri="{FF2B5EF4-FFF2-40B4-BE49-F238E27FC236}">
                <a16:creationId xmlns:a16="http://schemas.microsoft.com/office/drawing/2014/main" id="{FBAA3305-CAF2-D561-879E-37829A50E4B6}"/>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2:notes">
            <a:extLst>
              <a:ext uri="{FF2B5EF4-FFF2-40B4-BE49-F238E27FC236}">
                <a16:creationId xmlns:a16="http://schemas.microsoft.com/office/drawing/2014/main" id="{71EB16A2-F360-8C64-05F7-4B3948449530}"/>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4</a:t>
            </a:fld>
            <a:endParaRPr sz="18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88782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a:extLst>
            <a:ext uri="{FF2B5EF4-FFF2-40B4-BE49-F238E27FC236}">
              <a16:creationId xmlns:a16="http://schemas.microsoft.com/office/drawing/2014/main" id="{77C95F7C-8ED7-855A-9C9B-3138081B7683}"/>
            </a:ext>
          </a:extLst>
        </p:cNvPr>
        <p:cNvGrpSpPr/>
        <p:nvPr/>
      </p:nvGrpSpPr>
      <p:grpSpPr>
        <a:xfrm>
          <a:off x="0" y="0"/>
          <a:ext cx="0" cy="0"/>
          <a:chOff x="0" y="0"/>
          <a:chExt cx="0" cy="0"/>
        </a:xfrm>
      </p:grpSpPr>
      <p:sp>
        <p:nvSpPr>
          <p:cNvPr id="158" name="Google Shape;158;p2:notes">
            <a:extLst>
              <a:ext uri="{FF2B5EF4-FFF2-40B4-BE49-F238E27FC236}">
                <a16:creationId xmlns:a16="http://schemas.microsoft.com/office/drawing/2014/main" id="{6A221E45-0E3A-EEE7-327E-F58CB5E9482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p2:notes">
            <a:extLst>
              <a:ext uri="{FF2B5EF4-FFF2-40B4-BE49-F238E27FC236}">
                <a16:creationId xmlns:a16="http://schemas.microsoft.com/office/drawing/2014/main" id="{B774FFF4-8652-4224-075C-BC8415F7014B}"/>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2:notes">
            <a:extLst>
              <a:ext uri="{FF2B5EF4-FFF2-40B4-BE49-F238E27FC236}">
                <a16:creationId xmlns:a16="http://schemas.microsoft.com/office/drawing/2014/main" id="{DEF3889D-1EF3-9CCC-89CB-FDCBA6643512}"/>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5</a:t>
            </a:fld>
            <a:endParaRPr sz="18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129961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a:extLst>
            <a:ext uri="{FF2B5EF4-FFF2-40B4-BE49-F238E27FC236}">
              <a16:creationId xmlns:a16="http://schemas.microsoft.com/office/drawing/2014/main" id="{D48EFD75-9022-A564-83CB-FEE048005D19}"/>
            </a:ext>
          </a:extLst>
        </p:cNvPr>
        <p:cNvGrpSpPr/>
        <p:nvPr/>
      </p:nvGrpSpPr>
      <p:grpSpPr>
        <a:xfrm>
          <a:off x="0" y="0"/>
          <a:ext cx="0" cy="0"/>
          <a:chOff x="0" y="0"/>
          <a:chExt cx="0" cy="0"/>
        </a:xfrm>
      </p:grpSpPr>
      <p:sp>
        <p:nvSpPr>
          <p:cNvPr id="158" name="Google Shape;158;p2:notes">
            <a:extLst>
              <a:ext uri="{FF2B5EF4-FFF2-40B4-BE49-F238E27FC236}">
                <a16:creationId xmlns:a16="http://schemas.microsoft.com/office/drawing/2014/main" id="{2FBD34FD-AAE1-6186-CC09-7F2F2D35B32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p2:notes">
            <a:extLst>
              <a:ext uri="{FF2B5EF4-FFF2-40B4-BE49-F238E27FC236}">
                <a16:creationId xmlns:a16="http://schemas.microsoft.com/office/drawing/2014/main" id="{B0D49A0F-47C0-1744-010F-3293474B5732}"/>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2:notes">
            <a:extLst>
              <a:ext uri="{FF2B5EF4-FFF2-40B4-BE49-F238E27FC236}">
                <a16:creationId xmlns:a16="http://schemas.microsoft.com/office/drawing/2014/main" id="{D27BCD92-9326-ED90-A892-85D43335FDC0}"/>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1800"/>
              <a:buFont typeface="Calibri"/>
              <a:buNone/>
            </a:pPr>
            <a:fld id="{00000000-1234-1234-1234-123412341234}" type="slidenum">
              <a:rPr lang="en-US" sz="1800" b="0" i="0" u="none" strike="noStrike" cap="none">
                <a:solidFill>
                  <a:srgbClr val="000000"/>
                </a:solidFill>
                <a:latin typeface="Calibri"/>
                <a:ea typeface="Calibri"/>
                <a:cs typeface="Calibri"/>
                <a:sym typeface="Calibri"/>
              </a:rPr>
              <a:t>6</a:t>
            </a:fld>
            <a:endParaRPr sz="18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81902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13"/>
          <p:cNvSpPr txBox="1">
            <a:spLocks noGrp="1"/>
          </p:cNvSpPr>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3"/>
          <p:cNvSpPr txBox="1">
            <a:spLocks noGrp="1"/>
          </p:cNvSpPr>
          <p:nvPr>
            <p:ph type="body" idx="1"/>
          </p:nvPr>
        </p:nvSpPr>
        <p:spPr>
          <a:xfrm>
            <a:off x="913795" y="2076450"/>
            <a:ext cx="10353762" cy="3714749"/>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lnSpc>
                <a:spcPct val="110000"/>
              </a:lnSpc>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18" name="Google Shape;18;p13"/>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3"/>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3"/>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4"/>
        <p:cNvGrpSpPr/>
        <p:nvPr/>
      </p:nvGrpSpPr>
      <p:grpSpPr>
        <a:xfrm>
          <a:off x="0" y="0"/>
          <a:ext cx="0" cy="0"/>
          <a:chOff x="0" y="0"/>
          <a:chExt cx="0" cy="0"/>
        </a:xfrm>
      </p:grpSpPr>
      <p:sp>
        <p:nvSpPr>
          <p:cNvPr id="75" name="Google Shape;75;p22"/>
          <p:cNvSpPr txBox="1">
            <a:spLocks noGrp="1"/>
          </p:cNvSpPr>
          <p:nvPr>
            <p:ph type="title"/>
          </p:nvPr>
        </p:nvSpPr>
        <p:spPr>
          <a:xfrm>
            <a:off x="913795" y="609600"/>
            <a:ext cx="3706889" cy="1821918"/>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lvl1pPr lvl="0" algn="ctr">
              <a:lnSpc>
                <a:spcPct val="90000"/>
              </a:lnSpc>
              <a:spcBef>
                <a:spcPts val="0"/>
              </a:spcBef>
              <a:spcAft>
                <a:spcPts val="0"/>
              </a:spcAft>
              <a:buClr>
                <a:schemeClr val="lt2"/>
              </a:buClr>
              <a:buSzPts val="2800"/>
              <a:buFont typeface="Sorts Mill Goudy"/>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2"/>
          <p:cNvSpPr txBox="1">
            <a:spLocks noGrp="1"/>
          </p:cNvSpPr>
          <p:nvPr>
            <p:ph type="body" idx="1"/>
          </p:nvPr>
        </p:nvSpPr>
        <p:spPr>
          <a:xfrm>
            <a:off x="4855633" y="609600"/>
            <a:ext cx="6411924" cy="508000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lnSpc>
                <a:spcPct val="110000"/>
              </a:lnSpc>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77" name="Google Shape;77;p22"/>
          <p:cNvSpPr txBox="1">
            <a:spLocks noGrp="1"/>
          </p:cNvSpPr>
          <p:nvPr>
            <p:ph type="body" idx="2"/>
          </p:nvPr>
        </p:nvSpPr>
        <p:spPr>
          <a:xfrm>
            <a:off x="913795" y="2673351"/>
            <a:ext cx="3706889" cy="3016250"/>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lnSpc>
                <a:spcPct val="110000"/>
              </a:lnSpc>
              <a:spcBef>
                <a:spcPts val="320"/>
              </a:spcBef>
              <a:spcAft>
                <a:spcPts val="0"/>
              </a:spcAft>
              <a:buSzPts val="1120"/>
              <a:buNone/>
              <a:defRPr sz="16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78" name="Google Shape;78;p22"/>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2"/>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22"/>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1"/>
        <p:cNvGrpSpPr/>
        <p:nvPr/>
      </p:nvGrpSpPr>
      <p:grpSpPr>
        <a:xfrm>
          <a:off x="0" y="0"/>
          <a:ext cx="0" cy="0"/>
          <a:chOff x="0" y="0"/>
          <a:chExt cx="0" cy="0"/>
        </a:xfrm>
      </p:grpSpPr>
      <p:pic>
        <p:nvPicPr>
          <p:cNvPr id="82" name="Google Shape;82;p23" descr="Slate-V2-HD-vertPhotoInset.png"/>
          <p:cNvPicPr preferRelativeResize="0"/>
          <p:nvPr/>
        </p:nvPicPr>
        <p:blipFill rotWithShape="1">
          <a:blip r:embed="rId2">
            <a:alphaModFix/>
          </a:blip>
          <a:srcRect/>
          <a:stretch/>
        </p:blipFill>
        <p:spPr>
          <a:xfrm>
            <a:off x="7293665" y="609600"/>
            <a:ext cx="3584166" cy="5204832"/>
          </a:xfrm>
          <a:prstGeom prst="rect">
            <a:avLst/>
          </a:prstGeom>
          <a:noFill/>
          <a:ln>
            <a:noFill/>
          </a:ln>
        </p:spPr>
      </p:pic>
      <p:sp>
        <p:nvSpPr>
          <p:cNvPr id="83" name="Google Shape;83;p23"/>
          <p:cNvSpPr txBox="1">
            <a:spLocks noGrp="1"/>
          </p:cNvSpPr>
          <p:nvPr>
            <p:ph type="title"/>
          </p:nvPr>
        </p:nvSpPr>
        <p:spPr>
          <a:xfrm>
            <a:off x="913795" y="763701"/>
            <a:ext cx="5707899" cy="1675559"/>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lvl="0" algn="ctr">
              <a:lnSpc>
                <a:spcPct val="90000"/>
              </a:lnSpc>
              <a:spcBef>
                <a:spcPts val="0"/>
              </a:spcBef>
              <a:spcAft>
                <a:spcPts val="0"/>
              </a:spcAft>
              <a:buClr>
                <a:schemeClr val="lt2"/>
              </a:buClr>
              <a:buSzPts val="3200"/>
              <a:buFont typeface="Sorts Mill Goudy"/>
              <a:buNone/>
              <a:defRPr sz="32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3"/>
          <p:cNvSpPr>
            <a:spLocks noGrp="1"/>
          </p:cNvSpPr>
          <p:nvPr>
            <p:ph type="pic" idx="2"/>
          </p:nvPr>
        </p:nvSpPr>
        <p:spPr>
          <a:xfrm>
            <a:off x="7442551" y="763702"/>
            <a:ext cx="3275751" cy="4912822"/>
          </a:xfrm>
          <a:prstGeom prst="rect">
            <a:avLst/>
          </a:prstGeom>
          <a:noFill/>
          <a:ln>
            <a:noFill/>
          </a:ln>
          <a:effectLst>
            <a:outerShdw blurRad="38100" dist="25400" dir="4440000">
              <a:srgbClr val="000000">
                <a:alpha val="35686"/>
              </a:srgbClr>
            </a:outerShdw>
          </a:effectLst>
        </p:spPr>
      </p:sp>
      <p:sp>
        <p:nvSpPr>
          <p:cNvPr id="85" name="Google Shape;85;p23"/>
          <p:cNvSpPr txBox="1">
            <a:spLocks noGrp="1"/>
          </p:cNvSpPr>
          <p:nvPr>
            <p:ph type="body" idx="1"/>
          </p:nvPr>
        </p:nvSpPr>
        <p:spPr>
          <a:xfrm>
            <a:off x="1473698" y="2679699"/>
            <a:ext cx="4588094" cy="3135695"/>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lnSpc>
                <a:spcPct val="110000"/>
              </a:lnSpc>
              <a:spcBef>
                <a:spcPts val="320"/>
              </a:spcBef>
              <a:spcAft>
                <a:spcPts val="0"/>
              </a:spcAft>
              <a:buSzPts val="1120"/>
              <a:buNone/>
              <a:defRPr sz="16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86" name="Google Shape;86;p23"/>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3"/>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3"/>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89"/>
        <p:cNvGrpSpPr/>
        <p:nvPr/>
      </p:nvGrpSpPr>
      <p:grpSpPr>
        <a:xfrm>
          <a:off x="0" y="0"/>
          <a:ext cx="0" cy="0"/>
          <a:chOff x="0" y="0"/>
          <a:chExt cx="0" cy="0"/>
        </a:xfrm>
      </p:grpSpPr>
      <p:pic>
        <p:nvPicPr>
          <p:cNvPr id="90" name="Google Shape;90;p24" descr="Slate-V2-HD-panoPhotoInset.png"/>
          <p:cNvPicPr preferRelativeResize="0"/>
          <p:nvPr/>
        </p:nvPicPr>
        <p:blipFill rotWithShape="1">
          <a:blip r:embed="rId2">
            <a:alphaModFix/>
          </a:blip>
          <a:srcRect/>
          <a:stretch/>
        </p:blipFill>
        <p:spPr>
          <a:xfrm>
            <a:off x="1013883" y="547807"/>
            <a:ext cx="10141799" cy="3816806"/>
          </a:xfrm>
          <a:prstGeom prst="rect">
            <a:avLst/>
          </a:prstGeom>
          <a:noFill/>
          <a:ln>
            <a:noFill/>
          </a:ln>
        </p:spPr>
      </p:pic>
      <p:sp>
        <p:nvSpPr>
          <p:cNvPr id="91" name="Google Shape;91;p24"/>
          <p:cNvSpPr txBox="1">
            <a:spLocks noGrp="1"/>
          </p:cNvSpPr>
          <p:nvPr>
            <p:ph type="title"/>
          </p:nvPr>
        </p:nvSpPr>
        <p:spPr>
          <a:xfrm>
            <a:off x="913806" y="4565255"/>
            <a:ext cx="10355326" cy="54347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lvl1pPr lvl="0" algn="ctr">
              <a:lnSpc>
                <a:spcPct val="90000"/>
              </a:lnSpc>
              <a:spcBef>
                <a:spcPts val="0"/>
              </a:spcBef>
              <a:spcAft>
                <a:spcPts val="0"/>
              </a:spcAft>
              <a:buClr>
                <a:schemeClr val="lt2"/>
              </a:buClr>
              <a:buSzPts val="2800"/>
              <a:buFont typeface="Sorts Mill Goudy"/>
              <a:buNone/>
              <a:defRPr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24"/>
          <p:cNvSpPr>
            <a:spLocks noGrp="1"/>
          </p:cNvSpPr>
          <p:nvPr>
            <p:ph type="pic" idx="2"/>
          </p:nvPr>
        </p:nvSpPr>
        <p:spPr>
          <a:xfrm>
            <a:off x="1169349" y="695009"/>
            <a:ext cx="9845346" cy="3525671"/>
          </a:xfrm>
          <a:prstGeom prst="rect">
            <a:avLst/>
          </a:prstGeom>
          <a:noFill/>
          <a:ln>
            <a:noFill/>
          </a:ln>
          <a:effectLst>
            <a:outerShdw blurRad="38100" dist="25400" dir="4440000">
              <a:srgbClr val="000000">
                <a:alpha val="35686"/>
              </a:srgbClr>
            </a:outerShdw>
          </a:effectLst>
        </p:spPr>
      </p:sp>
      <p:sp>
        <p:nvSpPr>
          <p:cNvPr id="93" name="Google Shape;93;p24"/>
          <p:cNvSpPr txBox="1">
            <a:spLocks noGrp="1"/>
          </p:cNvSpPr>
          <p:nvPr>
            <p:ph type="body" idx="1"/>
          </p:nvPr>
        </p:nvSpPr>
        <p:spPr>
          <a:xfrm>
            <a:off x="913795" y="5247728"/>
            <a:ext cx="10353762" cy="543472"/>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lnSpc>
                <a:spcPct val="110000"/>
              </a:lnSpc>
              <a:spcBef>
                <a:spcPts val="320"/>
              </a:spcBef>
              <a:spcAft>
                <a:spcPts val="0"/>
              </a:spcAft>
              <a:buSzPts val="1120"/>
              <a:buNone/>
              <a:defRPr sz="1600"/>
            </a:lvl1pPr>
            <a:lvl2pPr marL="914400" lvl="1" indent="-228600" algn="l">
              <a:spcBef>
                <a:spcPts val="600"/>
              </a:spcBef>
              <a:spcAft>
                <a:spcPts val="0"/>
              </a:spcAft>
              <a:buSzPts val="980"/>
              <a:buNone/>
              <a:defRPr sz="1400"/>
            </a:lvl2pPr>
            <a:lvl3pPr marL="1371600" lvl="2" indent="-228600" algn="l">
              <a:spcBef>
                <a:spcPts val="600"/>
              </a:spcBef>
              <a:spcAft>
                <a:spcPts val="0"/>
              </a:spcAft>
              <a:buSzPts val="840"/>
              <a:buNone/>
              <a:defRPr sz="1200"/>
            </a:lvl3pPr>
            <a:lvl4pPr marL="1828800" lvl="3" indent="-228600" algn="l">
              <a:spcBef>
                <a:spcPts val="600"/>
              </a:spcBef>
              <a:spcAft>
                <a:spcPts val="0"/>
              </a:spcAft>
              <a:buSzPts val="700"/>
              <a:buNone/>
              <a:defRPr sz="1000"/>
            </a:lvl4pPr>
            <a:lvl5pPr marL="2286000" lvl="4" indent="-228600" algn="l">
              <a:spcBef>
                <a:spcPts val="600"/>
              </a:spcBef>
              <a:spcAft>
                <a:spcPts val="0"/>
              </a:spcAft>
              <a:buSzPts val="700"/>
              <a:buNone/>
              <a:defRPr sz="1000"/>
            </a:lvl5pPr>
            <a:lvl6pPr marL="2743200" lvl="5" indent="-228600" algn="l">
              <a:spcBef>
                <a:spcPts val="600"/>
              </a:spcBef>
              <a:spcAft>
                <a:spcPts val="0"/>
              </a:spcAft>
              <a:buSzPts val="700"/>
              <a:buNone/>
              <a:defRPr sz="1000"/>
            </a:lvl6pPr>
            <a:lvl7pPr marL="3200400" lvl="6" indent="-228600" algn="l">
              <a:spcBef>
                <a:spcPts val="600"/>
              </a:spcBef>
              <a:spcAft>
                <a:spcPts val="0"/>
              </a:spcAft>
              <a:buSzPts val="700"/>
              <a:buNone/>
              <a:defRPr sz="1000"/>
            </a:lvl7pPr>
            <a:lvl8pPr marL="3657600" lvl="7" indent="-228600" algn="l">
              <a:spcBef>
                <a:spcPts val="600"/>
              </a:spcBef>
              <a:spcAft>
                <a:spcPts val="0"/>
              </a:spcAft>
              <a:buSzPts val="700"/>
              <a:buNone/>
              <a:defRPr sz="1000"/>
            </a:lvl8pPr>
            <a:lvl9pPr marL="4114800" lvl="8" indent="-228600" algn="l">
              <a:spcBef>
                <a:spcPts val="600"/>
              </a:spcBef>
              <a:spcAft>
                <a:spcPts val="600"/>
              </a:spcAft>
              <a:buSzPts val="700"/>
              <a:buNone/>
              <a:defRPr sz="1000"/>
            </a:lvl9pPr>
          </a:lstStyle>
          <a:p>
            <a:endParaRPr/>
          </a:p>
        </p:txBody>
      </p:sp>
      <p:sp>
        <p:nvSpPr>
          <p:cNvPr id="94" name="Google Shape;94;p24"/>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4"/>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24"/>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97"/>
        <p:cNvGrpSpPr/>
        <p:nvPr/>
      </p:nvGrpSpPr>
      <p:grpSpPr>
        <a:xfrm>
          <a:off x="0" y="0"/>
          <a:ext cx="0" cy="0"/>
          <a:chOff x="0" y="0"/>
          <a:chExt cx="0" cy="0"/>
        </a:xfrm>
      </p:grpSpPr>
      <p:sp>
        <p:nvSpPr>
          <p:cNvPr id="98" name="Google Shape;98;p25"/>
          <p:cNvSpPr txBox="1">
            <a:spLocks noGrp="1"/>
          </p:cNvSpPr>
          <p:nvPr>
            <p:ph type="title"/>
          </p:nvPr>
        </p:nvSpPr>
        <p:spPr>
          <a:xfrm>
            <a:off x="913795" y="608437"/>
            <a:ext cx="10353762" cy="3534344"/>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lnSpc>
                <a:spcPct val="90000"/>
              </a:lnSpc>
              <a:spcBef>
                <a:spcPts val="0"/>
              </a:spcBef>
              <a:spcAft>
                <a:spcPts val="0"/>
              </a:spcAft>
              <a:buClr>
                <a:schemeClr val="lt2"/>
              </a:buClr>
              <a:buSzPts val="4000"/>
              <a:buFont typeface="Sorts Mill Goudy"/>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5"/>
          <p:cNvSpPr txBox="1">
            <a:spLocks noGrp="1"/>
          </p:cNvSpPr>
          <p:nvPr>
            <p:ph type="body" idx="1"/>
          </p:nvPr>
        </p:nvSpPr>
        <p:spPr>
          <a:xfrm>
            <a:off x="913794" y="4295180"/>
            <a:ext cx="10353763" cy="1501826"/>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marL="457200" lvl="0" indent="-228600" algn="ctr">
              <a:lnSpc>
                <a:spcPct val="110000"/>
              </a:lnSpc>
              <a:spcBef>
                <a:spcPts val="320"/>
              </a:spcBef>
              <a:spcAft>
                <a:spcPts val="0"/>
              </a:spcAft>
              <a:buSzPts val="1120"/>
              <a:buNone/>
              <a:defRPr sz="1600"/>
            </a:lvl1pPr>
            <a:lvl2pPr marL="914400" lvl="1" indent="-228600" algn="l">
              <a:spcBef>
                <a:spcPts val="600"/>
              </a:spcBef>
              <a:spcAft>
                <a:spcPts val="0"/>
              </a:spcAft>
              <a:buSzPts val="980"/>
              <a:buNone/>
              <a:defRPr sz="1400"/>
            </a:lvl2pPr>
            <a:lvl3pPr marL="1371600" lvl="2" indent="-228600" algn="l">
              <a:spcBef>
                <a:spcPts val="600"/>
              </a:spcBef>
              <a:spcAft>
                <a:spcPts val="0"/>
              </a:spcAft>
              <a:buSzPts val="840"/>
              <a:buNone/>
              <a:defRPr sz="1200"/>
            </a:lvl3pPr>
            <a:lvl4pPr marL="1828800" lvl="3" indent="-228600" algn="l">
              <a:spcBef>
                <a:spcPts val="600"/>
              </a:spcBef>
              <a:spcAft>
                <a:spcPts val="0"/>
              </a:spcAft>
              <a:buSzPts val="700"/>
              <a:buNone/>
              <a:defRPr sz="1000"/>
            </a:lvl4pPr>
            <a:lvl5pPr marL="2286000" lvl="4" indent="-228600" algn="l">
              <a:spcBef>
                <a:spcPts val="600"/>
              </a:spcBef>
              <a:spcAft>
                <a:spcPts val="0"/>
              </a:spcAft>
              <a:buSzPts val="700"/>
              <a:buNone/>
              <a:defRPr sz="1000"/>
            </a:lvl5pPr>
            <a:lvl6pPr marL="2743200" lvl="5" indent="-228600" algn="l">
              <a:spcBef>
                <a:spcPts val="600"/>
              </a:spcBef>
              <a:spcAft>
                <a:spcPts val="0"/>
              </a:spcAft>
              <a:buSzPts val="700"/>
              <a:buNone/>
              <a:defRPr sz="1000"/>
            </a:lvl6pPr>
            <a:lvl7pPr marL="3200400" lvl="6" indent="-228600" algn="l">
              <a:spcBef>
                <a:spcPts val="600"/>
              </a:spcBef>
              <a:spcAft>
                <a:spcPts val="0"/>
              </a:spcAft>
              <a:buSzPts val="700"/>
              <a:buNone/>
              <a:defRPr sz="1000"/>
            </a:lvl7pPr>
            <a:lvl8pPr marL="3657600" lvl="7" indent="-228600" algn="l">
              <a:spcBef>
                <a:spcPts val="600"/>
              </a:spcBef>
              <a:spcAft>
                <a:spcPts val="0"/>
              </a:spcAft>
              <a:buSzPts val="700"/>
              <a:buNone/>
              <a:defRPr sz="1000"/>
            </a:lvl8pPr>
            <a:lvl9pPr marL="4114800" lvl="8" indent="-228600" algn="l">
              <a:spcBef>
                <a:spcPts val="600"/>
              </a:spcBef>
              <a:spcAft>
                <a:spcPts val="600"/>
              </a:spcAft>
              <a:buSzPts val="700"/>
              <a:buNone/>
              <a:defRPr sz="1000"/>
            </a:lvl9pPr>
          </a:lstStyle>
          <a:p>
            <a:endParaRPr/>
          </a:p>
        </p:txBody>
      </p:sp>
      <p:sp>
        <p:nvSpPr>
          <p:cNvPr id="100" name="Google Shape;100;p25"/>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25"/>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25"/>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03"/>
        <p:cNvGrpSpPr/>
        <p:nvPr/>
      </p:nvGrpSpPr>
      <p:grpSpPr>
        <a:xfrm>
          <a:off x="0" y="0"/>
          <a:ext cx="0" cy="0"/>
          <a:chOff x="0" y="0"/>
          <a:chExt cx="0" cy="0"/>
        </a:xfrm>
      </p:grpSpPr>
      <p:sp>
        <p:nvSpPr>
          <p:cNvPr id="104" name="Google Shape;104;p26"/>
          <p:cNvSpPr txBox="1">
            <a:spLocks noGrp="1"/>
          </p:cNvSpPr>
          <p:nvPr>
            <p:ph type="title"/>
          </p:nvPr>
        </p:nvSpPr>
        <p:spPr>
          <a:xfrm>
            <a:off x="1446212" y="609600"/>
            <a:ext cx="9302752" cy="2992904"/>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lnSpc>
                <a:spcPct val="90000"/>
              </a:lnSpc>
              <a:spcBef>
                <a:spcPts val="0"/>
              </a:spcBef>
              <a:spcAft>
                <a:spcPts val="0"/>
              </a:spcAft>
              <a:buClr>
                <a:schemeClr val="lt2"/>
              </a:buClr>
              <a:buSzPts val="3600"/>
              <a:buFont typeface="Sorts Mill Goudy"/>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26"/>
          <p:cNvSpPr txBox="1">
            <a:spLocks noGrp="1"/>
          </p:cNvSpPr>
          <p:nvPr>
            <p:ph type="body" idx="1"/>
          </p:nvPr>
        </p:nvSpPr>
        <p:spPr>
          <a:xfrm>
            <a:off x="1720644" y="3610032"/>
            <a:ext cx="8752299" cy="532749"/>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r">
              <a:lnSpc>
                <a:spcPct val="110000"/>
              </a:lnSpc>
              <a:spcBef>
                <a:spcPts val="280"/>
              </a:spcBef>
              <a:spcAft>
                <a:spcPts val="0"/>
              </a:spcAft>
              <a:buSzPts val="980"/>
              <a:buNone/>
              <a:defRPr sz="1400"/>
            </a:lvl1pPr>
            <a:lvl2pPr marL="914400" lvl="1" indent="-228600" algn="l">
              <a:spcBef>
                <a:spcPts val="600"/>
              </a:spcBef>
              <a:spcAft>
                <a:spcPts val="0"/>
              </a:spcAft>
              <a:buSzPts val="980"/>
              <a:buNone/>
              <a:defRPr sz="1400"/>
            </a:lvl2pPr>
            <a:lvl3pPr marL="1371600" lvl="2" indent="-228600" algn="l">
              <a:spcBef>
                <a:spcPts val="600"/>
              </a:spcBef>
              <a:spcAft>
                <a:spcPts val="0"/>
              </a:spcAft>
              <a:buSzPts val="840"/>
              <a:buNone/>
              <a:defRPr sz="1200"/>
            </a:lvl3pPr>
            <a:lvl4pPr marL="1828800" lvl="3" indent="-228600" algn="l">
              <a:spcBef>
                <a:spcPts val="600"/>
              </a:spcBef>
              <a:spcAft>
                <a:spcPts val="0"/>
              </a:spcAft>
              <a:buSzPts val="700"/>
              <a:buNone/>
              <a:defRPr sz="1000"/>
            </a:lvl4pPr>
            <a:lvl5pPr marL="2286000" lvl="4" indent="-228600" algn="l">
              <a:spcBef>
                <a:spcPts val="600"/>
              </a:spcBef>
              <a:spcAft>
                <a:spcPts val="0"/>
              </a:spcAft>
              <a:buSzPts val="700"/>
              <a:buNone/>
              <a:defRPr sz="1000"/>
            </a:lvl5pPr>
            <a:lvl6pPr marL="2743200" lvl="5" indent="-228600" algn="l">
              <a:spcBef>
                <a:spcPts val="600"/>
              </a:spcBef>
              <a:spcAft>
                <a:spcPts val="0"/>
              </a:spcAft>
              <a:buSzPts val="700"/>
              <a:buNone/>
              <a:defRPr sz="1000"/>
            </a:lvl6pPr>
            <a:lvl7pPr marL="3200400" lvl="6" indent="-228600" algn="l">
              <a:spcBef>
                <a:spcPts val="600"/>
              </a:spcBef>
              <a:spcAft>
                <a:spcPts val="0"/>
              </a:spcAft>
              <a:buSzPts val="700"/>
              <a:buNone/>
              <a:defRPr sz="1000"/>
            </a:lvl7pPr>
            <a:lvl8pPr marL="3657600" lvl="7" indent="-228600" algn="l">
              <a:spcBef>
                <a:spcPts val="600"/>
              </a:spcBef>
              <a:spcAft>
                <a:spcPts val="0"/>
              </a:spcAft>
              <a:buSzPts val="700"/>
              <a:buNone/>
              <a:defRPr sz="1000"/>
            </a:lvl8pPr>
            <a:lvl9pPr marL="4114800" lvl="8" indent="-228600" algn="l">
              <a:spcBef>
                <a:spcPts val="600"/>
              </a:spcBef>
              <a:spcAft>
                <a:spcPts val="600"/>
              </a:spcAft>
              <a:buSzPts val="700"/>
              <a:buNone/>
              <a:defRPr sz="1000"/>
            </a:lvl9pPr>
          </a:lstStyle>
          <a:p>
            <a:endParaRPr/>
          </a:p>
        </p:txBody>
      </p:sp>
      <p:sp>
        <p:nvSpPr>
          <p:cNvPr id="106" name="Google Shape;106;p26"/>
          <p:cNvSpPr txBox="1">
            <a:spLocks noGrp="1"/>
          </p:cNvSpPr>
          <p:nvPr>
            <p:ph type="body" idx="2"/>
          </p:nvPr>
        </p:nvSpPr>
        <p:spPr>
          <a:xfrm>
            <a:off x="913794" y="4304353"/>
            <a:ext cx="10353763" cy="1489496"/>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marL="457200" lvl="0" indent="-228600" algn="ctr">
              <a:lnSpc>
                <a:spcPct val="110000"/>
              </a:lnSpc>
              <a:spcBef>
                <a:spcPts val="320"/>
              </a:spcBef>
              <a:spcAft>
                <a:spcPts val="0"/>
              </a:spcAft>
              <a:buSzPts val="1120"/>
              <a:buNone/>
              <a:defRPr sz="1600"/>
            </a:lvl1pPr>
            <a:lvl2pPr marL="914400" lvl="1" indent="-228600" algn="l">
              <a:spcBef>
                <a:spcPts val="600"/>
              </a:spcBef>
              <a:spcAft>
                <a:spcPts val="0"/>
              </a:spcAft>
              <a:buSzPts val="980"/>
              <a:buNone/>
              <a:defRPr sz="1400"/>
            </a:lvl2pPr>
            <a:lvl3pPr marL="1371600" lvl="2" indent="-228600" algn="l">
              <a:spcBef>
                <a:spcPts val="600"/>
              </a:spcBef>
              <a:spcAft>
                <a:spcPts val="0"/>
              </a:spcAft>
              <a:buSzPts val="840"/>
              <a:buNone/>
              <a:defRPr sz="1200"/>
            </a:lvl3pPr>
            <a:lvl4pPr marL="1828800" lvl="3" indent="-228600" algn="l">
              <a:spcBef>
                <a:spcPts val="600"/>
              </a:spcBef>
              <a:spcAft>
                <a:spcPts val="0"/>
              </a:spcAft>
              <a:buSzPts val="700"/>
              <a:buNone/>
              <a:defRPr sz="1000"/>
            </a:lvl4pPr>
            <a:lvl5pPr marL="2286000" lvl="4" indent="-228600" algn="l">
              <a:spcBef>
                <a:spcPts val="600"/>
              </a:spcBef>
              <a:spcAft>
                <a:spcPts val="0"/>
              </a:spcAft>
              <a:buSzPts val="700"/>
              <a:buNone/>
              <a:defRPr sz="1000"/>
            </a:lvl5pPr>
            <a:lvl6pPr marL="2743200" lvl="5" indent="-228600" algn="l">
              <a:spcBef>
                <a:spcPts val="600"/>
              </a:spcBef>
              <a:spcAft>
                <a:spcPts val="0"/>
              </a:spcAft>
              <a:buSzPts val="700"/>
              <a:buNone/>
              <a:defRPr sz="1000"/>
            </a:lvl6pPr>
            <a:lvl7pPr marL="3200400" lvl="6" indent="-228600" algn="l">
              <a:spcBef>
                <a:spcPts val="600"/>
              </a:spcBef>
              <a:spcAft>
                <a:spcPts val="0"/>
              </a:spcAft>
              <a:buSzPts val="700"/>
              <a:buNone/>
              <a:defRPr sz="1000"/>
            </a:lvl7pPr>
            <a:lvl8pPr marL="3657600" lvl="7" indent="-228600" algn="l">
              <a:spcBef>
                <a:spcPts val="600"/>
              </a:spcBef>
              <a:spcAft>
                <a:spcPts val="0"/>
              </a:spcAft>
              <a:buSzPts val="700"/>
              <a:buNone/>
              <a:defRPr sz="1000"/>
            </a:lvl8pPr>
            <a:lvl9pPr marL="4114800" lvl="8" indent="-228600" algn="l">
              <a:spcBef>
                <a:spcPts val="600"/>
              </a:spcBef>
              <a:spcAft>
                <a:spcPts val="600"/>
              </a:spcAft>
              <a:buSzPts val="700"/>
              <a:buNone/>
              <a:defRPr sz="1000"/>
            </a:lvl9pPr>
          </a:lstStyle>
          <a:p>
            <a:endParaRPr/>
          </a:p>
        </p:txBody>
      </p:sp>
      <p:sp>
        <p:nvSpPr>
          <p:cNvPr id="107" name="Google Shape;107;p26"/>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26"/>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26"/>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10" name="Google Shape;110;p26"/>
          <p:cNvSpPr txBox="1"/>
          <p:nvPr/>
        </p:nvSpPr>
        <p:spPr>
          <a:xfrm>
            <a:off x="990600" y="88479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8000"/>
              <a:buFont typeface="Sorts Mill Goudy"/>
              <a:buNone/>
            </a:pPr>
            <a:r>
              <a:rPr lang="en-US" sz="8000" b="0" cap="none">
                <a:solidFill>
                  <a:schemeClr val="lt1"/>
                </a:solidFill>
                <a:latin typeface="Sorts Mill Goudy"/>
                <a:ea typeface="Sorts Mill Goudy"/>
                <a:cs typeface="Sorts Mill Goudy"/>
                <a:sym typeface="Sorts Mill Goudy"/>
              </a:rPr>
              <a:t>“</a:t>
            </a:r>
            <a:endParaRPr/>
          </a:p>
        </p:txBody>
      </p:sp>
      <p:sp>
        <p:nvSpPr>
          <p:cNvPr id="111" name="Google Shape;111;p26"/>
          <p:cNvSpPr txBox="1"/>
          <p:nvPr/>
        </p:nvSpPr>
        <p:spPr>
          <a:xfrm>
            <a:off x="10504716" y="2928258"/>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Sorts Mill Goudy"/>
              <a:buNone/>
            </a:pPr>
            <a:r>
              <a:rPr lang="en-US" sz="8000" b="0" cap="none">
                <a:solidFill>
                  <a:schemeClr val="lt1"/>
                </a:solidFill>
                <a:latin typeface="Sorts Mill Goudy"/>
                <a:ea typeface="Sorts Mill Goudy"/>
                <a:cs typeface="Sorts Mill Goudy"/>
                <a:sym typeface="Sorts Mill Goudy"/>
              </a:rPr>
              <a:t>”</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913794" y="2126942"/>
            <a:ext cx="10353763" cy="2511835"/>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lvl1pPr lvl="0" algn="ctr">
              <a:lnSpc>
                <a:spcPct val="90000"/>
              </a:lnSpc>
              <a:spcBef>
                <a:spcPts val="0"/>
              </a:spcBef>
              <a:spcAft>
                <a:spcPts val="0"/>
              </a:spcAft>
              <a:buClr>
                <a:schemeClr val="lt2"/>
              </a:buClr>
              <a:buSzPts val="3200"/>
              <a:buFont typeface="Sorts Mill Goudy"/>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27"/>
          <p:cNvSpPr txBox="1">
            <a:spLocks noGrp="1"/>
          </p:cNvSpPr>
          <p:nvPr>
            <p:ph type="body" idx="1"/>
          </p:nvPr>
        </p:nvSpPr>
        <p:spPr>
          <a:xfrm>
            <a:off x="913784" y="4650556"/>
            <a:ext cx="10352199" cy="1140644"/>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lnSpc>
                <a:spcPct val="110000"/>
              </a:lnSpc>
              <a:spcBef>
                <a:spcPts val="320"/>
              </a:spcBef>
              <a:spcAft>
                <a:spcPts val="0"/>
              </a:spcAft>
              <a:buSzPts val="1120"/>
              <a:buNone/>
              <a:defRPr sz="1600"/>
            </a:lvl1pPr>
            <a:lvl2pPr marL="914400" lvl="1" indent="-228600" algn="l">
              <a:spcBef>
                <a:spcPts val="600"/>
              </a:spcBef>
              <a:spcAft>
                <a:spcPts val="0"/>
              </a:spcAft>
              <a:buSzPts val="980"/>
              <a:buNone/>
              <a:defRPr sz="1400"/>
            </a:lvl2pPr>
            <a:lvl3pPr marL="1371600" lvl="2" indent="-228600" algn="l">
              <a:spcBef>
                <a:spcPts val="600"/>
              </a:spcBef>
              <a:spcAft>
                <a:spcPts val="0"/>
              </a:spcAft>
              <a:buSzPts val="840"/>
              <a:buNone/>
              <a:defRPr sz="1200"/>
            </a:lvl3pPr>
            <a:lvl4pPr marL="1828800" lvl="3" indent="-228600" algn="l">
              <a:spcBef>
                <a:spcPts val="600"/>
              </a:spcBef>
              <a:spcAft>
                <a:spcPts val="0"/>
              </a:spcAft>
              <a:buSzPts val="700"/>
              <a:buNone/>
              <a:defRPr sz="1000"/>
            </a:lvl4pPr>
            <a:lvl5pPr marL="2286000" lvl="4" indent="-228600" algn="l">
              <a:spcBef>
                <a:spcPts val="600"/>
              </a:spcBef>
              <a:spcAft>
                <a:spcPts val="0"/>
              </a:spcAft>
              <a:buSzPts val="700"/>
              <a:buNone/>
              <a:defRPr sz="1000"/>
            </a:lvl5pPr>
            <a:lvl6pPr marL="2743200" lvl="5" indent="-228600" algn="l">
              <a:spcBef>
                <a:spcPts val="600"/>
              </a:spcBef>
              <a:spcAft>
                <a:spcPts val="0"/>
              </a:spcAft>
              <a:buSzPts val="700"/>
              <a:buNone/>
              <a:defRPr sz="1000"/>
            </a:lvl6pPr>
            <a:lvl7pPr marL="3200400" lvl="6" indent="-228600" algn="l">
              <a:spcBef>
                <a:spcPts val="600"/>
              </a:spcBef>
              <a:spcAft>
                <a:spcPts val="0"/>
              </a:spcAft>
              <a:buSzPts val="700"/>
              <a:buNone/>
              <a:defRPr sz="1000"/>
            </a:lvl7pPr>
            <a:lvl8pPr marL="3657600" lvl="7" indent="-228600" algn="l">
              <a:spcBef>
                <a:spcPts val="600"/>
              </a:spcBef>
              <a:spcAft>
                <a:spcPts val="0"/>
              </a:spcAft>
              <a:buSzPts val="700"/>
              <a:buNone/>
              <a:defRPr sz="1000"/>
            </a:lvl8pPr>
            <a:lvl9pPr marL="4114800" lvl="8" indent="-228600" algn="l">
              <a:spcBef>
                <a:spcPts val="600"/>
              </a:spcBef>
              <a:spcAft>
                <a:spcPts val="600"/>
              </a:spcAft>
              <a:buSzPts val="700"/>
              <a:buNone/>
              <a:defRPr sz="1000"/>
            </a:lvl9pPr>
          </a:lstStyle>
          <a:p>
            <a:endParaRPr/>
          </a:p>
        </p:txBody>
      </p:sp>
      <p:sp>
        <p:nvSpPr>
          <p:cNvPr id="115" name="Google Shape;115;p27"/>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27"/>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7"/>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18"/>
        <p:cNvGrpSpPr/>
        <p:nvPr/>
      </p:nvGrpSpPr>
      <p:grpSpPr>
        <a:xfrm>
          <a:off x="0" y="0"/>
          <a:ext cx="0" cy="0"/>
          <a:chOff x="0" y="0"/>
          <a:chExt cx="0" cy="0"/>
        </a:xfrm>
      </p:grpSpPr>
      <p:sp>
        <p:nvSpPr>
          <p:cNvPr id="119" name="Google Shape;119;p28"/>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28"/>
          <p:cNvSpPr txBox="1">
            <a:spLocks noGrp="1"/>
          </p:cNvSpPr>
          <p:nvPr>
            <p:ph type="body" idx="1"/>
          </p:nvPr>
        </p:nvSpPr>
        <p:spPr>
          <a:xfrm>
            <a:off x="913795" y="1885950"/>
            <a:ext cx="3300984" cy="76478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lnSpc>
                <a:spcPct val="110000"/>
              </a:lnSpc>
              <a:spcBef>
                <a:spcPts val="440"/>
              </a:spcBef>
              <a:spcAft>
                <a:spcPts val="0"/>
              </a:spcAft>
              <a:buSzPts val="1540"/>
              <a:buNone/>
              <a:defRPr sz="22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21" name="Google Shape;121;p28"/>
          <p:cNvSpPr txBox="1">
            <a:spLocks noGrp="1"/>
          </p:cNvSpPr>
          <p:nvPr>
            <p:ph type="body" idx="2"/>
          </p:nvPr>
        </p:nvSpPr>
        <p:spPr>
          <a:xfrm>
            <a:off x="913795" y="2768112"/>
            <a:ext cx="3300984" cy="3023088"/>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lnSpc>
                <a:spcPct val="110000"/>
              </a:lnSpc>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22" name="Google Shape;122;p28"/>
          <p:cNvSpPr txBox="1">
            <a:spLocks noGrp="1"/>
          </p:cNvSpPr>
          <p:nvPr>
            <p:ph type="body" idx="3"/>
          </p:nvPr>
        </p:nvSpPr>
        <p:spPr>
          <a:xfrm>
            <a:off x="4446711" y="1885949"/>
            <a:ext cx="3300984" cy="764783"/>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lnSpc>
                <a:spcPct val="110000"/>
              </a:lnSpc>
              <a:spcBef>
                <a:spcPts val="440"/>
              </a:spcBef>
              <a:spcAft>
                <a:spcPts val="0"/>
              </a:spcAft>
              <a:buSzPts val="1540"/>
              <a:buNone/>
              <a:defRPr sz="22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23" name="Google Shape;123;p28"/>
          <p:cNvSpPr txBox="1">
            <a:spLocks noGrp="1"/>
          </p:cNvSpPr>
          <p:nvPr>
            <p:ph type="body" idx="4"/>
          </p:nvPr>
        </p:nvSpPr>
        <p:spPr>
          <a:xfrm>
            <a:off x="4441435" y="2768112"/>
            <a:ext cx="3300984" cy="3023088"/>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lnSpc>
                <a:spcPct val="110000"/>
              </a:lnSpc>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24" name="Google Shape;124;p28"/>
          <p:cNvSpPr txBox="1">
            <a:spLocks noGrp="1"/>
          </p:cNvSpPr>
          <p:nvPr>
            <p:ph type="body" idx="5"/>
          </p:nvPr>
        </p:nvSpPr>
        <p:spPr>
          <a:xfrm>
            <a:off x="7966572" y="1885950"/>
            <a:ext cx="3300984" cy="76478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lnSpc>
                <a:spcPct val="110000"/>
              </a:lnSpc>
              <a:spcBef>
                <a:spcPts val="440"/>
              </a:spcBef>
              <a:spcAft>
                <a:spcPts val="0"/>
              </a:spcAft>
              <a:buSzPts val="1540"/>
              <a:buNone/>
              <a:defRPr sz="22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25" name="Google Shape;125;p28"/>
          <p:cNvSpPr txBox="1">
            <a:spLocks noGrp="1"/>
          </p:cNvSpPr>
          <p:nvPr>
            <p:ph type="body" idx="6"/>
          </p:nvPr>
        </p:nvSpPr>
        <p:spPr>
          <a:xfrm>
            <a:off x="7966572" y="2768110"/>
            <a:ext cx="3300984" cy="3023089"/>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lnSpc>
                <a:spcPct val="110000"/>
              </a:lnSpc>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26" name="Google Shape;126;p28"/>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28"/>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28"/>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29"/>
        <p:cNvGrpSpPr/>
        <p:nvPr/>
      </p:nvGrpSpPr>
      <p:grpSpPr>
        <a:xfrm>
          <a:off x="0" y="0"/>
          <a:ext cx="0" cy="0"/>
          <a:chOff x="0" y="0"/>
          <a:chExt cx="0" cy="0"/>
        </a:xfrm>
      </p:grpSpPr>
      <p:pic>
        <p:nvPicPr>
          <p:cNvPr id="130" name="Google Shape;130;p29" descr="Slate-V2-HD-3colPhotoInset.png"/>
          <p:cNvPicPr preferRelativeResize="0"/>
          <p:nvPr/>
        </p:nvPicPr>
        <p:blipFill rotWithShape="1">
          <a:blip r:embed="rId2">
            <a:alphaModFix/>
          </a:blip>
          <a:srcRect/>
          <a:stretch/>
        </p:blipFill>
        <p:spPr>
          <a:xfrm>
            <a:off x="897962" y="1818214"/>
            <a:ext cx="3339972" cy="1847851"/>
          </a:xfrm>
          <a:prstGeom prst="rect">
            <a:avLst/>
          </a:prstGeom>
          <a:noFill/>
          <a:ln>
            <a:noFill/>
          </a:ln>
        </p:spPr>
      </p:pic>
      <p:pic>
        <p:nvPicPr>
          <p:cNvPr id="131" name="Google Shape;131;p29" descr="Slate-V2-HD-3colPhotoInset.png"/>
          <p:cNvPicPr preferRelativeResize="0"/>
          <p:nvPr/>
        </p:nvPicPr>
        <p:blipFill rotWithShape="1">
          <a:blip r:embed="rId2">
            <a:alphaModFix/>
          </a:blip>
          <a:srcRect/>
          <a:stretch/>
        </p:blipFill>
        <p:spPr>
          <a:xfrm>
            <a:off x="4403800" y="1818214"/>
            <a:ext cx="3339972" cy="1847851"/>
          </a:xfrm>
          <a:prstGeom prst="rect">
            <a:avLst/>
          </a:prstGeom>
          <a:noFill/>
          <a:ln>
            <a:noFill/>
          </a:ln>
        </p:spPr>
      </p:pic>
      <p:pic>
        <p:nvPicPr>
          <p:cNvPr id="132" name="Google Shape;132;p29" descr="Slate-V2-HD-3colPhotoInset.png"/>
          <p:cNvPicPr preferRelativeResize="0"/>
          <p:nvPr/>
        </p:nvPicPr>
        <p:blipFill rotWithShape="1">
          <a:blip r:embed="rId2">
            <a:alphaModFix/>
          </a:blip>
          <a:srcRect/>
          <a:stretch/>
        </p:blipFill>
        <p:spPr>
          <a:xfrm>
            <a:off x="7936051" y="1818214"/>
            <a:ext cx="3339972" cy="1847851"/>
          </a:xfrm>
          <a:prstGeom prst="rect">
            <a:avLst/>
          </a:prstGeom>
          <a:noFill/>
          <a:ln>
            <a:noFill/>
          </a:ln>
        </p:spPr>
      </p:pic>
      <p:sp>
        <p:nvSpPr>
          <p:cNvPr id="133" name="Google Shape;133;p29"/>
          <p:cNvSpPr txBox="1">
            <a:spLocks noGrp="1"/>
          </p:cNvSpPr>
          <p:nvPr>
            <p:ph type="title"/>
          </p:nvPr>
        </p:nvSpPr>
        <p:spPr>
          <a:xfrm>
            <a:off x="913794" y="609600"/>
            <a:ext cx="10353763"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29"/>
          <p:cNvSpPr txBox="1">
            <a:spLocks noGrp="1"/>
          </p:cNvSpPr>
          <p:nvPr>
            <p:ph type="body" idx="1"/>
          </p:nvPr>
        </p:nvSpPr>
        <p:spPr>
          <a:xfrm>
            <a:off x="913795" y="3904106"/>
            <a:ext cx="3300984" cy="57626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lnSpc>
                <a:spcPct val="110000"/>
              </a:lnSpc>
              <a:spcBef>
                <a:spcPts val="400"/>
              </a:spcBef>
              <a:spcAft>
                <a:spcPts val="0"/>
              </a:spcAft>
              <a:buSzPts val="1400"/>
              <a:buNone/>
              <a:defRPr sz="20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35" name="Google Shape;135;p29"/>
          <p:cNvSpPr>
            <a:spLocks noGrp="1"/>
          </p:cNvSpPr>
          <p:nvPr>
            <p:ph type="pic" idx="2"/>
          </p:nvPr>
        </p:nvSpPr>
        <p:spPr>
          <a:xfrm>
            <a:off x="1018102" y="1938918"/>
            <a:ext cx="3092368" cy="1602954"/>
          </a:xfrm>
          <a:prstGeom prst="roundRect">
            <a:avLst>
              <a:gd name="adj" fmla="val 1858"/>
            </a:avLst>
          </a:prstGeom>
          <a:noFill/>
          <a:ln>
            <a:noFill/>
          </a:ln>
          <a:effectLst>
            <a:outerShdw blurRad="38100" dist="25400" dir="4440000">
              <a:srgbClr val="000000">
                <a:alpha val="35686"/>
              </a:srgbClr>
            </a:outerShdw>
          </a:effectLst>
        </p:spPr>
      </p:sp>
      <p:sp>
        <p:nvSpPr>
          <p:cNvPr id="136" name="Google Shape;136;p29"/>
          <p:cNvSpPr txBox="1">
            <a:spLocks noGrp="1"/>
          </p:cNvSpPr>
          <p:nvPr>
            <p:ph type="body" idx="3"/>
          </p:nvPr>
        </p:nvSpPr>
        <p:spPr>
          <a:xfrm>
            <a:off x="913795" y="4572443"/>
            <a:ext cx="3300984" cy="1218758"/>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lnSpc>
                <a:spcPct val="110000"/>
              </a:lnSpc>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37" name="Google Shape;137;p29"/>
          <p:cNvSpPr txBox="1">
            <a:spLocks noGrp="1"/>
          </p:cNvSpPr>
          <p:nvPr>
            <p:ph type="body" idx="4"/>
          </p:nvPr>
        </p:nvSpPr>
        <p:spPr>
          <a:xfrm>
            <a:off x="4442788" y="3904106"/>
            <a:ext cx="3300984" cy="57626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lnSpc>
                <a:spcPct val="110000"/>
              </a:lnSpc>
              <a:spcBef>
                <a:spcPts val="400"/>
              </a:spcBef>
              <a:spcAft>
                <a:spcPts val="0"/>
              </a:spcAft>
              <a:buSzPts val="1400"/>
              <a:buNone/>
              <a:defRPr sz="20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38" name="Google Shape;138;p29"/>
          <p:cNvSpPr>
            <a:spLocks noGrp="1"/>
          </p:cNvSpPr>
          <p:nvPr>
            <p:ph type="pic" idx="5"/>
          </p:nvPr>
        </p:nvSpPr>
        <p:spPr>
          <a:xfrm>
            <a:off x="4545743" y="1939094"/>
            <a:ext cx="3092368" cy="1608164"/>
          </a:xfrm>
          <a:prstGeom prst="roundRect">
            <a:avLst>
              <a:gd name="adj" fmla="val 1858"/>
            </a:avLst>
          </a:prstGeom>
          <a:noFill/>
          <a:ln>
            <a:noFill/>
          </a:ln>
          <a:effectLst>
            <a:outerShdw blurRad="38100" dist="25400" dir="4440000">
              <a:srgbClr val="000000">
                <a:alpha val="35686"/>
              </a:srgbClr>
            </a:outerShdw>
          </a:effectLst>
        </p:spPr>
      </p:sp>
      <p:sp>
        <p:nvSpPr>
          <p:cNvPr id="139" name="Google Shape;139;p29"/>
          <p:cNvSpPr txBox="1">
            <a:spLocks noGrp="1"/>
          </p:cNvSpPr>
          <p:nvPr>
            <p:ph type="body" idx="6"/>
          </p:nvPr>
        </p:nvSpPr>
        <p:spPr>
          <a:xfrm>
            <a:off x="4441435" y="4572442"/>
            <a:ext cx="3300984" cy="1218758"/>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lnSpc>
                <a:spcPct val="110000"/>
              </a:lnSpc>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40" name="Google Shape;140;p29"/>
          <p:cNvSpPr txBox="1">
            <a:spLocks noGrp="1"/>
          </p:cNvSpPr>
          <p:nvPr>
            <p:ph type="body" idx="7"/>
          </p:nvPr>
        </p:nvSpPr>
        <p:spPr>
          <a:xfrm>
            <a:off x="7966697" y="3904106"/>
            <a:ext cx="3300984" cy="57626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lnSpc>
                <a:spcPct val="110000"/>
              </a:lnSpc>
              <a:spcBef>
                <a:spcPts val="400"/>
              </a:spcBef>
              <a:spcAft>
                <a:spcPts val="0"/>
              </a:spcAft>
              <a:buSzPts val="1400"/>
              <a:buNone/>
              <a:defRPr sz="20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41" name="Google Shape;141;p29"/>
          <p:cNvSpPr>
            <a:spLocks noGrp="1"/>
          </p:cNvSpPr>
          <p:nvPr>
            <p:ph type="pic" idx="8"/>
          </p:nvPr>
        </p:nvSpPr>
        <p:spPr>
          <a:xfrm>
            <a:off x="8075698" y="1934432"/>
            <a:ext cx="3092368" cy="1607294"/>
          </a:xfrm>
          <a:prstGeom prst="roundRect">
            <a:avLst>
              <a:gd name="adj" fmla="val 1858"/>
            </a:avLst>
          </a:prstGeom>
          <a:noFill/>
          <a:ln>
            <a:noFill/>
          </a:ln>
          <a:effectLst>
            <a:outerShdw blurRad="38100" dist="25400" dir="4440000">
              <a:srgbClr val="000000">
                <a:alpha val="35686"/>
              </a:srgbClr>
            </a:outerShdw>
          </a:effectLst>
        </p:spPr>
      </p:sp>
      <p:sp>
        <p:nvSpPr>
          <p:cNvPr id="142" name="Google Shape;142;p29"/>
          <p:cNvSpPr txBox="1">
            <a:spLocks noGrp="1"/>
          </p:cNvSpPr>
          <p:nvPr>
            <p:ph type="body" idx="9"/>
          </p:nvPr>
        </p:nvSpPr>
        <p:spPr>
          <a:xfrm>
            <a:off x="7966572" y="4572442"/>
            <a:ext cx="3300984" cy="1218758"/>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lnSpc>
                <a:spcPct val="110000"/>
              </a:lnSpc>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43" name="Google Shape;143;p29"/>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29"/>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29"/>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2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9"/>
        <p:cNvGrpSpPr/>
        <p:nvPr/>
      </p:nvGrpSpPr>
      <p:grpSpPr>
        <a:xfrm>
          <a:off x="0" y="0"/>
          <a:ext cx="0" cy="0"/>
          <a:chOff x="0" y="0"/>
          <a:chExt cx="0" cy="0"/>
        </a:xfrm>
      </p:grpSpPr>
      <p:sp>
        <p:nvSpPr>
          <p:cNvPr id="30" name="Google Shape;30;p16"/>
          <p:cNvSpPr txBox="1">
            <a:spLocks noGrp="1"/>
          </p:cNvSpPr>
          <p:nvPr>
            <p:ph type="ctrTitle"/>
          </p:nvPr>
        </p:nvSpPr>
        <p:spPr>
          <a:xfrm>
            <a:off x="1370693" y="1769540"/>
            <a:ext cx="9440034" cy="1828801"/>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lvl1pPr lvl="0" algn="ctr">
              <a:lnSpc>
                <a:spcPct val="90000"/>
              </a:lnSpc>
              <a:spcBef>
                <a:spcPts val="0"/>
              </a:spcBef>
              <a:spcAft>
                <a:spcPts val="0"/>
              </a:spcAft>
              <a:buClr>
                <a:schemeClr val="lt2"/>
              </a:buClr>
              <a:buSzPts val="5400"/>
              <a:buFont typeface="Sorts Mill Goudy"/>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6"/>
          <p:cNvSpPr txBox="1">
            <a:spLocks noGrp="1"/>
          </p:cNvSpPr>
          <p:nvPr>
            <p:ph type="subTitle" idx="1"/>
          </p:nvPr>
        </p:nvSpPr>
        <p:spPr>
          <a:xfrm>
            <a:off x="1370693" y="3773489"/>
            <a:ext cx="9440034" cy="1049867"/>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lvl="0" algn="ctr">
              <a:lnSpc>
                <a:spcPct val="110000"/>
              </a:lnSpc>
              <a:spcBef>
                <a:spcPts val="460"/>
              </a:spcBef>
              <a:spcAft>
                <a:spcPts val="0"/>
              </a:spcAft>
              <a:buSzPts val="1610"/>
              <a:buNone/>
              <a:defRPr>
                <a:solidFill>
                  <a:schemeClr val="lt1"/>
                </a:solidFill>
              </a:defRPr>
            </a:lvl1pPr>
            <a:lvl2pPr lvl="1" algn="ctr">
              <a:spcBef>
                <a:spcPts val="600"/>
              </a:spcBef>
              <a:spcAft>
                <a:spcPts val="0"/>
              </a:spcAft>
              <a:buSzPts val="1470"/>
              <a:buNone/>
              <a:defRPr>
                <a:solidFill>
                  <a:schemeClr val="lt1"/>
                </a:solidFill>
              </a:defRPr>
            </a:lvl2pPr>
            <a:lvl3pPr lvl="2" algn="ctr">
              <a:spcBef>
                <a:spcPts val="600"/>
              </a:spcBef>
              <a:spcAft>
                <a:spcPts val="0"/>
              </a:spcAft>
              <a:buSzPts val="1260"/>
              <a:buNone/>
              <a:defRPr>
                <a:solidFill>
                  <a:schemeClr val="lt1"/>
                </a:solidFill>
              </a:defRPr>
            </a:lvl3pPr>
            <a:lvl4pPr lvl="3" algn="ctr">
              <a:spcBef>
                <a:spcPts val="600"/>
              </a:spcBef>
              <a:spcAft>
                <a:spcPts val="0"/>
              </a:spcAft>
              <a:buSzPts val="1120"/>
              <a:buNone/>
              <a:defRPr>
                <a:solidFill>
                  <a:schemeClr val="lt1"/>
                </a:solidFill>
              </a:defRPr>
            </a:lvl4pPr>
            <a:lvl5pPr lvl="4" algn="ctr">
              <a:spcBef>
                <a:spcPts val="600"/>
              </a:spcBef>
              <a:spcAft>
                <a:spcPts val="0"/>
              </a:spcAft>
              <a:buSzPts val="1120"/>
              <a:buNone/>
              <a:defRPr>
                <a:solidFill>
                  <a:schemeClr val="lt1"/>
                </a:solidFill>
              </a:defRPr>
            </a:lvl5pPr>
            <a:lvl6pPr lvl="5" algn="ctr">
              <a:spcBef>
                <a:spcPts val="600"/>
              </a:spcBef>
              <a:spcAft>
                <a:spcPts val="0"/>
              </a:spcAft>
              <a:buSzPts val="980"/>
              <a:buNone/>
              <a:defRPr>
                <a:solidFill>
                  <a:schemeClr val="lt1"/>
                </a:solidFill>
              </a:defRPr>
            </a:lvl6pPr>
            <a:lvl7pPr lvl="6" algn="ctr">
              <a:spcBef>
                <a:spcPts val="600"/>
              </a:spcBef>
              <a:spcAft>
                <a:spcPts val="0"/>
              </a:spcAft>
              <a:buSzPts val="980"/>
              <a:buNone/>
              <a:defRPr>
                <a:solidFill>
                  <a:schemeClr val="lt1"/>
                </a:solidFill>
              </a:defRPr>
            </a:lvl7pPr>
            <a:lvl8pPr lvl="7" algn="ctr">
              <a:spcBef>
                <a:spcPts val="600"/>
              </a:spcBef>
              <a:spcAft>
                <a:spcPts val="0"/>
              </a:spcAft>
              <a:buSzPts val="980"/>
              <a:buNone/>
              <a:defRPr>
                <a:solidFill>
                  <a:schemeClr val="lt1"/>
                </a:solidFill>
              </a:defRPr>
            </a:lvl8pPr>
            <a:lvl9pPr lvl="8" algn="ctr">
              <a:spcBef>
                <a:spcPts val="600"/>
              </a:spcBef>
              <a:spcAft>
                <a:spcPts val="600"/>
              </a:spcAft>
              <a:buSzPts val="980"/>
              <a:buNone/>
              <a:defRPr>
                <a:solidFill>
                  <a:schemeClr val="lt1"/>
                </a:solidFill>
              </a:defRPr>
            </a:lvl9pPr>
          </a:lstStyle>
          <a:p>
            <a:endParaRPr/>
          </a:p>
        </p:txBody>
      </p:sp>
      <p:sp>
        <p:nvSpPr>
          <p:cNvPr id="32" name="Google Shape;32;p16"/>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6"/>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6"/>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5"/>
        <p:cNvGrpSpPr/>
        <p:nvPr/>
      </p:nvGrpSpPr>
      <p:grpSpPr>
        <a:xfrm>
          <a:off x="0" y="0"/>
          <a:ext cx="0" cy="0"/>
          <a:chOff x="0" y="0"/>
          <a:chExt cx="0" cy="0"/>
        </a:xfrm>
      </p:grpSpPr>
      <p:sp>
        <p:nvSpPr>
          <p:cNvPr id="36" name="Google Shape;36;p12"/>
          <p:cNvSpPr txBox="1">
            <a:spLocks noGrp="1"/>
          </p:cNvSpPr>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2"/>
          <p:cNvSpPr txBox="1">
            <a:spLocks noGrp="1"/>
          </p:cNvSpPr>
          <p:nvPr>
            <p:ph type="body" idx="1"/>
          </p:nvPr>
        </p:nvSpPr>
        <p:spPr>
          <a:xfrm>
            <a:off x="913795" y="2076450"/>
            <a:ext cx="10353762" cy="3714749"/>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lnSpc>
                <a:spcPct val="110000"/>
              </a:lnSpc>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38" name="Google Shape;38;p12"/>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2"/>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12"/>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sp>
        <p:nvSpPr>
          <p:cNvPr id="42" name="Google Shape;42;p17"/>
          <p:cNvSpPr txBox="1">
            <a:spLocks noGrp="1"/>
          </p:cNvSpPr>
          <p:nvPr>
            <p:ph type="title"/>
          </p:nvPr>
        </p:nvSpPr>
        <p:spPr>
          <a:xfrm>
            <a:off x="1295401" y="1761067"/>
            <a:ext cx="9590550" cy="1828813"/>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lvl1pPr lvl="0" algn="ctr">
              <a:lnSpc>
                <a:spcPct val="90000"/>
              </a:lnSpc>
              <a:spcBef>
                <a:spcPts val="0"/>
              </a:spcBef>
              <a:spcAft>
                <a:spcPts val="0"/>
              </a:spcAft>
              <a:buClr>
                <a:schemeClr val="lt2"/>
              </a:buClr>
              <a:buSzPts val="4000"/>
              <a:buFont typeface="Sorts Mill Goudy"/>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7"/>
          <p:cNvSpPr txBox="1">
            <a:spLocks noGrp="1"/>
          </p:cNvSpPr>
          <p:nvPr>
            <p:ph type="body" idx="1"/>
          </p:nvPr>
        </p:nvSpPr>
        <p:spPr>
          <a:xfrm>
            <a:off x="1295401" y="3763439"/>
            <a:ext cx="9590550" cy="1333494"/>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lnSpc>
                <a:spcPct val="110000"/>
              </a:lnSpc>
              <a:spcBef>
                <a:spcPts val="400"/>
              </a:spcBef>
              <a:spcAft>
                <a:spcPts val="0"/>
              </a:spcAft>
              <a:buSzPts val="1400"/>
              <a:buNone/>
              <a:defRPr sz="2000">
                <a:solidFill>
                  <a:schemeClr val="lt1"/>
                </a:solidFill>
              </a:defRPr>
            </a:lvl1pPr>
            <a:lvl2pPr marL="914400" lvl="1" indent="-228600" algn="l">
              <a:spcBef>
                <a:spcPts val="600"/>
              </a:spcBef>
              <a:spcAft>
                <a:spcPts val="0"/>
              </a:spcAft>
              <a:buSzPts val="1260"/>
              <a:buNone/>
              <a:defRPr sz="1800">
                <a:solidFill>
                  <a:schemeClr val="lt1"/>
                </a:solidFill>
              </a:defRPr>
            </a:lvl2pPr>
            <a:lvl3pPr marL="1371600" lvl="2" indent="-228600" algn="l">
              <a:spcBef>
                <a:spcPts val="600"/>
              </a:spcBef>
              <a:spcAft>
                <a:spcPts val="0"/>
              </a:spcAft>
              <a:buSzPts val="1120"/>
              <a:buNone/>
              <a:defRPr sz="1600">
                <a:solidFill>
                  <a:schemeClr val="lt1"/>
                </a:solidFill>
              </a:defRPr>
            </a:lvl3pPr>
            <a:lvl4pPr marL="1828800" lvl="3" indent="-228600" algn="l">
              <a:spcBef>
                <a:spcPts val="600"/>
              </a:spcBef>
              <a:spcAft>
                <a:spcPts val="0"/>
              </a:spcAft>
              <a:buSzPts val="980"/>
              <a:buNone/>
              <a:defRPr sz="1400">
                <a:solidFill>
                  <a:schemeClr val="lt1"/>
                </a:solidFill>
              </a:defRPr>
            </a:lvl4pPr>
            <a:lvl5pPr marL="2286000" lvl="4" indent="-228600" algn="l">
              <a:spcBef>
                <a:spcPts val="600"/>
              </a:spcBef>
              <a:spcAft>
                <a:spcPts val="0"/>
              </a:spcAft>
              <a:buSzPts val="980"/>
              <a:buNone/>
              <a:defRPr sz="1400">
                <a:solidFill>
                  <a:schemeClr val="lt1"/>
                </a:solidFill>
              </a:defRPr>
            </a:lvl5pPr>
            <a:lvl6pPr marL="2743200" lvl="5" indent="-228600" algn="l">
              <a:spcBef>
                <a:spcPts val="600"/>
              </a:spcBef>
              <a:spcAft>
                <a:spcPts val="0"/>
              </a:spcAft>
              <a:buSzPts val="980"/>
              <a:buNone/>
              <a:defRPr sz="1400">
                <a:solidFill>
                  <a:schemeClr val="lt1"/>
                </a:solidFill>
              </a:defRPr>
            </a:lvl6pPr>
            <a:lvl7pPr marL="3200400" lvl="6" indent="-228600" algn="l">
              <a:spcBef>
                <a:spcPts val="600"/>
              </a:spcBef>
              <a:spcAft>
                <a:spcPts val="0"/>
              </a:spcAft>
              <a:buSzPts val="980"/>
              <a:buNone/>
              <a:defRPr sz="1400">
                <a:solidFill>
                  <a:schemeClr val="lt1"/>
                </a:solidFill>
              </a:defRPr>
            </a:lvl7pPr>
            <a:lvl8pPr marL="3657600" lvl="7" indent="-228600" algn="l">
              <a:spcBef>
                <a:spcPts val="600"/>
              </a:spcBef>
              <a:spcAft>
                <a:spcPts val="0"/>
              </a:spcAft>
              <a:buSzPts val="980"/>
              <a:buNone/>
              <a:defRPr sz="1400">
                <a:solidFill>
                  <a:schemeClr val="lt1"/>
                </a:solidFill>
              </a:defRPr>
            </a:lvl8pPr>
            <a:lvl9pPr marL="4114800" lvl="8" indent="-228600" algn="l">
              <a:spcBef>
                <a:spcPts val="600"/>
              </a:spcBef>
              <a:spcAft>
                <a:spcPts val="600"/>
              </a:spcAft>
              <a:buSzPts val="980"/>
              <a:buNone/>
              <a:defRPr sz="1400">
                <a:solidFill>
                  <a:schemeClr val="lt1"/>
                </a:solidFill>
              </a:defRPr>
            </a:lvl9pPr>
          </a:lstStyle>
          <a:p>
            <a:endParaRPr/>
          </a:p>
        </p:txBody>
      </p:sp>
      <p:sp>
        <p:nvSpPr>
          <p:cNvPr id="44" name="Google Shape;44;p17"/>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7"/>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17"/>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7"/>
        <p:cNvGrpSpPr/>
        <p:nvPr/>
      </p:nvGrpSpPr>
      <p:grpSpPr>
        <a:xfrm>
          <a:off x="0" y="0"/>
          <a:ext cx="0" cy="0"/>
          <a:chOff x="0" y="0"/>
          <a:chExt cx="0" cy="0"/>
        </a:xfrm>
      </p:grpSpPr>
      <p:sp>
        <p:nvSpPr>
          <p:cNvPr id="48" name="Google Shape;48;p18"/>
          <p:cNvSpPr txBox="1">
            <a:spLocks noGrp="1"/>
          </p:cNvSpPr>
          <p:nvPr>
            <p:ph type="title"/>
          </p:nvPr>
        </p:nvSpPr>
        <p:spPr>
          <a:xfrm>
            <a:off x="913795" y="609600"/>
            <a:ext cx="10353762" cy="1261872"/>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8"/>
          <p:cNvSpPr txBox="1">
            <a:spLocks noGrp="1"/>
          </p:cNvSpPr>
          <p:nvPr>
            <p:ph type="body" idx="1"/>
          </p:nvPr>
        </p:nvSpPr>
        <p:spPr>
          <a:xfrm>
            <a:off x="913795" y="2076450"/>
            <a:ext cx="4856841" cy="362267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lnSpc>
                <a:spcPct val="110000"/>
              </a:lnSpc>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50" name="Google Shape;50;p18"/>
          <p:cNvSpPr txBox="1">
            <a:spLocks noGrp="1"/>
          </p:cNvSpPr>
          <p:nvPr>
            <p:ph type="body" idx="2"/>
          </p:nvPr>
        </p:nvSpPr>
        <p:spPr>
          <a:xfrm>
            <a:off x="6410716" y="2076451"/>
            <a:ext cx="4856841" cy="3622672"/>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lnSpc>
                <a:spcPct val="110000"/>
              </a:lnSpc>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51" name="Google Shape;51;p18"/>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8"/>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8"/>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4"/>
        <p:cNvGrpSpPr/>
        <p:nvPr/>
      </p:nvGrpSpPr>
      <p:grpSpPr>
        <a:xfrm>
          <a:off x="0" y="0"/>
          <a:ext cx="0" cy="0"/>
          <a:chOff x="0" y="0"/>
          <a:chExt cx="0" cy="0"/>
        </a:xfrm>
      </p:grpSpPr>
      <p:pic>
        <p:nvPicPr>
          <p:cNvPr id="55" name="Google Shape;55;p19" descr="Slate-V2-HD-compPhotoInset.png"/>
          <p:cNvPicPr preferRelativeResize="0"/>
          <p:nvPr/>
        </p:nvPicPr>
        <p:blipFill rotWithShape="1">
          <a:blip r:embed="rId2">
            <a:alphaModFix/>
          </a:blip>
          <a:srcRect/>
          <a:stretch/>
        </p:blipFill>
        <p:spPr>
          <a:xfrm>
            <a:off x="913795" y="1734506"/>
            <a:ext cx="5029200" cy="4099959"/>
          </a:xfrm>
          <a:prstGeom prst="rect">
            <a:avLst/>
          </a:prstGeom>
          <a:noFill/>
          <a:ln>
            <a:noFill/>
          </a:ln>
        </p:spPr>
      </p:pic>
      <p:pic>
        <p:nvPicPr>
          <p:cNvPr id="56" name="Google Shape;56;p19" descr="Slate-V2-HD-compPhotoInset.png"/>
          <p:cNvPicPr preferRelativeResize="0"/>
          <p:nvPr/>
        </p:nvPicPr>
        <p:blipFill rotWithShape="1">
          <a:blip r:embed="rId2">
            <a:alphaModFix/>
          </a:blip>
          <a:srcRect/>
          <a:stretch/>
        </p:blipFill>
        <p:spPr>
          <a:xfrm>
            <a:off x="6238357" y="1734506"/>
            <a:ext cx="5029200" cy="4099959"/>
          </a:xfrm>
          <a:prstGeom prst="rect">
            <a:avLst/>
          </a:prstGeom>
          <a:noFill/>
          <a:ln>
            <a:noFill/>
          </a:ln>
        </p:spPr>
      </p:pic>
      <p:sp>
        <p:nvSpPr>
          <p:cNvPr id="57" name="Google Shape;57;p19"/>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lnSpc>
                <a:spcPct val="90000"/>
              </a:lnSpc>
              <a:spcBef>
                <a:spcPts val="0"/>
              </a:spcBef>
              <a:spcAft>
                <a:spcPts val="0"/>
              </a:spcAft>
              <a:buClr>
                <a:schemeClr val="lt2"/>
              </a:buClr>
              <a:buSzPts val="4600"/>
              <a:buFont typeface="Sorts Mill Goudy"/>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9"/>
          <p:cNvSpPr txBox="1">
            <a:spLocks noGrp="1"/>
          </p:cNvSpPr>
          <p:nvPr>
            <p:ph type="body" idx="1"/>
          </p:nvPr>
        </p:nvSpPr>
        <p:spPr>
          <a:xfrm>
            <a:off x="1046013" y="1855153"/>
            <a:ext cx="4764764" cy="692494"/>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lnSpc>
                <a:spcPct val="110000"/>
              </a:lnSpc>
              <a:spcBef>
                <a:spcPts val="480"/>
              </a:spcBef>
              <a:spcAft>
                <a:spcPts val="0"/>
              </a:spcAft>
              <a:buSzPts val="1680"/>
              <a:buNone/>
              <a:defRPr sz="2400" b="0"/>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59" name="Google Shape;59;p19"/>
          <p:cNvSpPr txBox="1">
            <a:spLocks noGrp="1"/>
          </p:cNvSpPr>
          <p:nvPr>
            <p:ph type="body" idx="2"/>
          </p:nvPr>
        </p:nvSpPr>
        <p:spPr>
          <a:xfrm>
            <a:off x="1046013" y="2702103"/>
            <a:ext cx="4764764" cy="3043533"/>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lnSpc>
                <a:spcPct val="110000"/>
              </a:lnSpc>
              <a:spcBef>
                <a:spcPts val="360"/>
              </a:spcBef>
              <a:spcAft>
                <a:spcPts val="0"/>
              </a:spcAft>
              <a:buSzPts val="1260"/>
              <a:buChar char="◈"/>
              <a:defRPr sz="1800"/>
            </a:lvl1pPr>
            <a:lvl2pPr marL="914400" lvl="1" indent="-299719" algn="l">
              <a:spcBef>
                <a:spcPts val="600"/>
              </a:spcBef>
              <a:spcAft>
                <a:spcPts val="0"/>
              </a:spcAft>
              <a:buSzPts val="1120"/>
              <a:buChar char="🞚"/>
              <a:defRPr sz="1600"/>
            </a:lvl2pPr>
            <a:lvl3pPr marL="1371600" lvl="2" indent="-290830" algn="l">
              <a:spcBef>
                <a:spcPts val="600"/>
              </a:spcBef>
              <a:spcAft>
                <a:spcPts val="0"/>
              </a:spcAft>
              <a:buSzPts val="980"/>
              <a:buChar char="◈"/>
              <a:defRPr sz="1400"/>
            </a:lvl3pPr>
            <a:lvl4pPr marL="1828800" lvl="3" indent="-281939" algn="l">
              <a:spcBef>
                <a:spcPts val="600"/>
              </a:spcBef>
              <a:spcAft>
                <a:spcPts val="0"/>
              </a:spcAft>
              <a:buSzPts val="840"/>
              <a:buChar char="🞚"/>
              <a:defRPr sz="1200"/>
            </a:lvl4pPr>
            <a:lvl5pPr marL="2286000" lvl="4" indent="-281939" algn="l">
              <a:spcBef>
                <a:spcPts val="600"/>
              </a:spcBef>
              <a:spcAft>
                <a:spcPts val="0"/>
              </a:spcAft>
              <a:buSzPts val="840"/>
              <a:buChar char="◈"/>
              <a:defRPr sz="1200"/>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60" name="Google Shape;60;p19"/>
          <p:cNvSpPr txBox="1">
            <a:spLocks noGrp="1"/>
          </p:cNvSpPr>
          <p:nvPr>
            <p:ph type="body" idx="3"/>
          </p:nvPr>
        </p:nvSpPr>
        <p:spPr>
          <a:xfrm>
            <a:off x="6363166" y="1855152"/>
            <a:ext cx="4779582" cy="692495"/>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lnSpc>
                <a:spcPct val="110000"/>
              </a:lnSpc>
              <a:spcBef>
                <a:spcPts val="480"/>
              </a:spcBef>
              <a:spcAft>
                <a:spcPts val="0"/>
              </a:spcAft>
              <a:buSzPts val="1680"/>
              <a:buNone/>
              <a:defRPr sz="2400" b="0"/>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61" name="Google Shape;61;p19"/>
          <p:cNvSpPr txBox="1">
            <a:spLocks noGrp="1"/>
          </p:cNvSpPr>
          <p:nvPr>
            <p:ph type="body" idx="4"/>
          </p:nvPr>
        </p:nvSpPr>
        <p:spPr>
          <a:xfrm>
            <a:off x="6363167" y="2702103"/>
            <a:ext cx="4779581" cy="3043533"/>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lnSpc>
                <a:spcPct val="110000"/>
              </a:lnSpc>
              <a:spcBef>
                <a:spcPts val="360"/>
              </a:spcBef>
              <a:spcAft>
                <a:spcPts val="0"/>
              </a:spcAft>
              <a:buSzPts val="1260"/>
              <a:buChar char="◈"/>
              <a:defRPr sz="1800"/>
            </a:lvl1pPr>
            <a:lvl2pPr marL="914400" lvl="1" indent="-299719" algn="l">
              <a:spcBef>
                <a:spcPts val="600"/>
              </a:spcBef>
              <a:spcAft>
                <a:spcPts val="0"/>
              </a:spcAft>
              <a:buSzPts val="1120"/>
              <a:buChar char="🞚"/>
              <a:defRPr sz="1600"/>
            </a:lvl2pPr>
            <a:lvl3pPr marL="1371600" lvl="2" indent="-290830" algn="l">
              <a:spcBef>
                <a:spcPts val="600"/>
              </a:spcBef>
              <a:spcAft>
                <a:spcPts val="0"/>
              </a:spcAft>
              <a:buSzPts val="980"/>
              <a:buChar char="◈"/>
              <a:defRPr sz="1400"/>
            </a:lvl3pPr>
            <a:lvl4pPr marL="1828800" lvl="3" indent="-281939" algn="l">
              <a:spcBef>
                <a:spcPts val="600"/>
              </a:spcBef>
              <a:spcAft>
                <a:spcPts val="0"/>
              </a:spcAft>
              <a:buSzPts val="840"/>
              <a:buChar char="🞚"/>
              <a:defRPr sz="1200"/>
            </a:lvl4pPr>
            <a:lvl5pPr marL="2286000" lvl="4" indent="-281939" algn="l">
              <a:spcBef>
                <a:spcPts val="600"/>
              </a:spcBef>
              <a:spcAft>
                <a:spcPts val="0"/>
              </a:spcAft>
              <a:buSzPts val="840"/>
              <a:buChar char="◈"/>
              <a:defRPr sz="1200"/>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62" name="Google Shape;62;p19"/>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9"/>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9"/>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sp>
        <p:nvSpPr>
          <p:cNvPr id="66" name="Google Shape;66;p20"/>
          <p:cNvSpPr txBox="1">
            <a:spLocks noGrp="1"/>
          </p:cNvSpPr>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0"/>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20"/>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20"/>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0"/>
        <p:cNvGrpSpPr/>
        <p:nvPr/>
      </p:nvGrpSpPr>
      <p:grpSpPr>
        <a:xfrm>
          <a:off x="0" y="0"/>
          <a:ext cx="0" cy="0"/>
          <a:chOff x="0" y="0"/>
          <a:chExt cx="0" cy="0"/>
        </a:xfrm>
      </p:grpSpPr>
      <p:sp>
        <p:nvSpPr>
          <p:cNvPr id="71" name="Google Shape;71;p21"/>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1"/>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1"/>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image" Target="../media/image1.png"/><Relationship Id="rId2" Type="http://schemas.openxmlformats.org/officeDocument/2006/relationships/slideLayout" Target="../slideLayouts/slideLayout4.xml"/><Relationship Id="rId16" Type="http://schemas.openxmlformats.org/officeDocument/2006/relationships/theme" Target="../theme/theme3.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
        <p:cNvGrpSpPr/>
        <p:nvPr/>
      </p:nvGrpSpPr>
      <p:grpSpPr>
        <a:xfrm>
          <a:off x="0" y="0"/>
          <a:ext cx="0" cy="0"/>
          <a:chOff x="0" y="0"/>
          <a:chExt cx="0" cy="0"/>
        </a:xfrm>
      </p:grpSpPr>
      <p:sp>
        <p:nvSpPr>
          <p:cNvPr id="10" name="Google Shape;10;p11"/>
          <p:cNvSpPr txBox="1">
            <a:spLocks noGrp="1"/>
          </p:cNvSpPr>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lt2"/>
              </a:buClr>
              <a:buSzPts val="4600"/>
              <a:buFont typeface="Sorts Mill Goudy"/>
              <a:buNone/>
              <a:defRPr sz="4600" b="0" i="0" u="none" strike="noStrike" cap="none">
                <a:solidFill>
                  <a:schemeClr val="lt2"/>
                </a:solidFill>
                <a:latin typeface="Sorts Mill Goudy"/>
                <a:ea typeface="Sorts Mill Goudy"/>
                <a:cs typeface="Sorts Mill Goudy"/>
                <a:sym typeface="Sorts Mill Goudy"/>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11" name="Google Shape;11;p11"/>
          <p:cNvSpPr txBox="1">
            <a:spLocks noGrp="1"/>
          </p:cNvSpPr>
          <p:nvPr>
            <p:ph type="body" idx="1"/>
          </p:nvPr>
        </p:nvSpPr>
        <p:spPr>
          <a:xfrm>
            <a:off x="913795" y="2076450"/>
            <a:ext cx="10353762" cy="3714749"/>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marR="0" lvl="0" indent="-330835" algn="l" rtl="0">
              <a:lnSpc>
                <a:spcPct val="110000"/>
              </a:lnSpc>
              <a:spcBef>
                <a:spcPts val="460"/>
              </a:spcBef>
              <a:spcAft>
                <a:spcPts val="0"/>
              </a:spcAft>
              <a:buClr>
                <a:schemeClr val="lt2"/>
              </a:buClr>
              <a:buSzPts val="1610"/>
              <a:buFont typeface="Noto Sans Symbols"/>
              <a:buChar char="◈"/>
              <a:defRPr sz="2300" b="0" i="0" u="none" strike="noStrike" cap="none">
                <a:solidFill>
                  <a:schemeClr val="lt2"/>
                </a:solidFill>
                <a:latin typeface="Sorts Mill Goudy"/>
                <a:ea typeface="Sorts Mill Goudy"/>
                <a:cs typeface="Sorts Mill Goudy"/>
                <a:sym typeface="Sorts Mill Goudy"/>
              </a:defRPr>
            </a:lvl1pPr>
            <a:lvl2pPr marL="914400" marR="0" lvl="1" indent="-321944" algn="l" rtl="0">
              <a:spcBef>
                <a:spcPts val="600"/>
              </a:spcBef>
              <a:spcAft>
                <a:spcPts val="0"/>
              </a:spcAft>
              <a:buClr>
                <a:schemeClr val="lt2"/>
              </a:buClr>
              <a:buSzPts val="1470"/>
              <a:buFont typeface="Noto Sans Symbols"/>
              <a:buChar char="🞚"/>
              <a:defRPr sz="2100" b="0" i="0" u="none" strike="noStrike" cap="none">
                <a:solidFill>
                  <a:schemeClr val="lt2"/>
                </a:solidFill>
                <a:latin typeface="Sorts Mill Goudy"/>
                <a:ea typeface="Sorts Mill Goudy"/>
                <a:cs typeface="Sorts Mill Goudy"/>
                <a:sym typeface="Sorts Mill Goudy"/>
              </a:defRPr>
            </a:lvl2pPr>
            <a:lvl3pPr marL="1371600" marR="0" lvl="2" indent="-308610" algn="l" rtl="0">
              <a:spcBef>
                <a:spcPts val="600"/>
              </a:spcBef>
              <a:spcAft>
                <a:spcPts val="0"/>
              </a:spcAft>
              <a:buClr>
                <a:schemeClr val="lt2"/>
              </a:buClr>
              <a:buSzPts val="1260"/>
              <a:buFont typeface="Noto Sans Symbols"/>
              <a:buChar char="◈"/>
              <a:defRPr sz="1800" b="0" i="0" u="none" strike="noStrike" cap="none">
                <a:solidFill>
                  <a:schemeClr val="lt2"/>
                </a:solidFill>
                <a:latin typeface="Sorts Mill Goudy"/>
                <a:ea typeface="Sorts Mill Goudy"/>
                <a:cs typeface="Sorts Mill Goudy"/>
                <a:sym typeface="Sorts Mill Goudy"/>
              </a:defRPr>
            </a:lvl3pPr>
            <a:lvl4pPr marL="1828800" marR="0" lvl="3" indent="-299719" algn="l" rtl="0">
              <a:spcBef>
                <a:spcPts val="600"/>
              </a:spcBef>
              <a:spcAft>
                <a:spcPts val="0"/>
              </a:spcAft>
              <a:buClr>
                <a:schemeClr val="lt2"/>
              </a:buClr>
              <a:buSzPts val="1120"/>
              <a:buFont typeface="Noto Sans Symbols"/>
              <a:buChar char="🞚"/>
              <a:defRPr sz="1600" b="0" i="0" u="none" strike="noStrike" cap="none">
                <a:solidFill>
                  <a:schemeClr val="lt2"/>
                </a:solidFill>
                <a:latin typeface="Sorts Mill Goudy"/>
                <a:ea typeface="Sorts Mill Goudy"/>
                <a:cs typeface="Sorts Mill Goudy"/>
                <a:sym typeface="Sorts Mill Goudy"/>
              </a:defRPr>
            </a:lvl4pPr>
            <a:lvl5pPr marL="2286000" marR="0" lvl="4" indent="-299720" algn="l" rtl="0">
              <a:spcBef>
                <a:spcPts val="600"/>
              </a:spcBef>
              <a:spcAft>
                <a:spcPts val="0"/>
              </a:spcAft>
              <a:buClr>
                <a:schemeClr val="lt2"/>
              </a:buClr>
              <a:buSzPts val="1120"/>
              <a:buFont typeface="Noto Sans Symbols"/>
              <a:buChar char="◈"/>
              <a:defRPr sz="1600" b="0" i="0" u="none" strike="noStrike" cap="none">
                <a:solidFill>
                  <a:schemeClr val="lt2"/>
                </a:solidFill>
                <a:latin typeface="Sorts Mill Goudy"/>
                <a:ea typeface="Sorts Mill Goudy"/>
                <a:cs typeface="Sorts Mill Goudy"/>
                <a:sym typeface="Sorts Mill Goudy"/>
              </a:defRPr>
            </a:lvl5pPr>
            <a:lvl6pPr marL="2743200" marR="0" lvl="5" indent="-290829" algn="l" rtl="0">
              <a:spcBef>
                <a:spcPts val="600"/>
              </a:spcBef>
              <a:spcAft>
                <a:spcPts val="0"/>
              </a:spcAft>
              <a:buClr>
                <a:schemeClr val="lt2"/>
              </a:buClr>
              <a:buSzPts val="980"/>
              <a:buFont typeface="Noto Sans Symbols"/>
              <a:buChar char="◈"/>
              <a:defRPr sz="1400" b="0" i="0" u="none" strike="noStrike" cap="none">
                <a:solidFill>
                  <a:schemeClr val="lt2"/>
                </a:solidFill>
                <a:latin typeface="Sorts Mill Goudy"/>
                <a:ea typeface="Sorts Mill Goudy"/>
                <a:cs typeface="Sorts Mill Goudy"/>
                <a:sym typeface="Sorts Mill Goudy"/>
              </a:defRPr>
            </a:lvl6pPr>
            <a:lvl7pPr marL="3200400" marR="0" lvl="6" indent="-290829" algn="l" rtl="0">
              <a:spcBef>
                <a:spcPts val="600"/>
              </a:spcBef>
              <a:spcAft>
                <a:spcPts val="0"/>
              </a:spcAft>
              <a:buClr>
                <a:schemeClr val="lt2"/>
              </a:buClr>
              <a:buSzPts val="980"/>
              <a:buFont typeface="Noto Sans Symbols"/>
              <a:buChar char="◈"/>
              <a:defRPr sz="1400" b="0" i="0" u="none" strike="noStrike" cap="none">
                <a:solidFill>
                  <a:schemeClr val="lt2"/>
                </a:solidFill>
                <a:latin typeface="Sorts Mill Goudy"/>
                <a:ea typeface="Sorts Mill Goudy"/>
                <a:cs typeface="Sorts Mill Goudy"/>
                <a:sym typeface="Sorts Mill Goudy"/>
              </a:defRPr>
            </a:lvl7pPr>
            <a:lvl8pPr marL="3657600" marR="0" lvl="7" indent="-290829" algn="l" rtl="0">
              <a:spcBef>
                <a:spcPts val="600"/>
              </a:spcBef>
              <a:spcAft>
                <a:spcPts val="0"/>
              </a:spcAft>
              <a:buClr>
                <a:schemeClr val="lt2"/>
              </a:buClr>
              <a:buSzPts val="980"/>
              <a:buFont typeface="Noto Sans Symbols"/>
              <a:buChar char="◈"/>
              <a:defRPr sz="1400" b="0" i="0" u="none" strike="noStrike" cap="none">
                <a:solidFill>
                  <a:schemeClr val="lt2"/>
                </a:solidFill>
                <a:latin typeface="Sorts Mill Goudy"/>
                <a:ea typeface="Sorts Mill Goudy"/>
                <a:cs typeface="Sorts Mill Goudy"/>
                <a:sym typeface="Sorts Mill Goudy"/>
              </a:defRPr>
            </a:lvl8pPr>
            <a:lvl9pPr marL="4114800" marR="0" lvl="8" indent="-290829" algn="l" rtl="0">
              <a:spcBef>
                <a:spcPts val="600"/>
              </a:spcBef>
              <a:spcAft>
                <a:spcPts val="600"/>
              </a:spcAft>
              <a:buClr>
                <a:schemeClr val="lt2"/>
              </a:buClr>
              <a:buSzPts val="980"/>
              <a:buFont typeface="Noto Sans Symbols"/>
              <a:buChar char="◈"/>
              <a:defRPr sz="1400" b="0" i="0" u="none" strike="noStrike" cap="none">
                <a:solidFill>
                  <a:schemeClr val="lt2"/>
                </a:solidFill>
                <a:latin typeface="Sorts Mill Goudy"/>
                <a:ea typeface="Sorts Mill Goudy"/>
                <a:cs typeface="Sorts Mill Goudy"/>
                <a:sym typeface="Sorts Mill Goudy"/>
              </a:defRPr>
            </a:lvl9pPr>
          </a:lstStyle>
          <a:p>
            <a:endParaRPr/>
          </a:p>
        </p:txBody>
      </p:sp>
      <p:sp>
        <p:nvSpPr>
          <p:cNvPr id="12" name="Google Shape;12;p11"/>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100" b="0" i="0" u="none" strike="noStrike" cap="none">
                <a:solidFill>
                  <a:srgbClr val="F2F2F2"/>
                </a:solidFill>
                <a:latin typeface="Sorts Mill Goudy"/>
                <a:ea typeface="Sorts Mill Goudy"/>
                <a:cs typeface="Sorts Mill Goudy"/>
                <a:sym typeface="Sorts Mill Goudy"/>
              </a:defRPr>
            </a:lvl1pPr>
            <a:lvl2pPr marR="0" lvl="1"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2pPr>
            <a:lvl3pPr marR="0" lvl="2"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3pPr>
            <a:lvl4pPr marR="0" lvl="3"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4pPr>
            <a:lvl5pPr marR="0" lvl="4"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5pPr>
            <a:lvl6pPr marR="0" lvl="5"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6pPr>
            <a:lvl7pPr marR="0" lvl="6"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7pPr>
            <a:lvl8pPr marR="0" lvl="7"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8pPr>
            <a:lvl9pPr marR="0" lvl="8"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9pPr>
          </a:lstStyle>
          <a:p>
            <a:endParaRPr/>
          </a:p>
        </p:txBody>
      </p:sp>
      <p:sp>
        <p:nvSpPr>
          <p:cNvPr id="13" name="Google Shape;13;p11"/>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100" b="0" i="0" u="none" strike="noStrike" cap="none">
                <a:solidFill>
                  <a:srgbClr val="F2F2F2"/>
                </a:solidFill>
                <a:latin typeface="Sorts Mill Goudy"/>
                <a:ea typeface="Sorts Mill Goudy"/>
                <a:cs typeface="Sorts Mill Goudy"/>
                <a:sym typeface="Sorts Mill Goudy"/>
              </a:defRPr>
            </a:lvl1pPr>
            <a:lvl2pPr marR="0" lvl="1"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2pPr>
            <a:lvl3pPr marR="0" lvl="2"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3pPr>
            <a:lvl4pPr marR="0" lvl="3"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4pPr>
            <a:lvl5pPr marR="0" lvl="4"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5pPr>
            <a:lvl6pPr marR="0" lvl="5"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6pPr>
            <a:lvl7pPr marR="0" lvl="6"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7pPr>
            <a:lvl8pPr marR="0" lvl="7"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8pPr>
            <a:lvl9pPr marR="0" lvl="8"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9pPr>
          </a:lstStyle>
          <a:p>
            <a:endParaRPr/>
          </a:p>
        </p:txBody>
      </p:sp>
      <p:sp>
        <p:nvSpPr>
          <p:cNvPr id="14" name="Google Shape;14;p11"/>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100" b="0" i="0" u="none" strike="noStrike" cap="none">
                <a:solidFill>
                  <a:srgbClr val="F2F2F2"/>
                </a:solidFill>
                <a:latin typeface="Sorts Mill Goudy"/>
                <a:ea typeface="Sorts Mill Goudy"/>
                <a:cs typeface="Sorts Mill Goudy"/>
                <a:sym typeface="Sorts Mill Goudy"/>
              </a:defRPr>
            </a:lvl1pPr>
            <a:lvl2pPr marL="0" marR="0" lvl="1" indent="0" algn="r" rtl="0">
              <a:spcBef>
                <a:spcPts val="0"/>
              </a:spcBef>
              <a:buNone/>
              <a:defRPr sz="1100" b="0" i="0" u="none" strike="noStrike" cap="none">
                <a:solidFill>
                  <a:srgbClr val="F2F2F2"/>
                </a:solidFill>
                <a:latin typeface="Sorts Mill Goudy"/>
                <a:ea typeface="Sorts Mill Goudy"/>
                <a:cs typeface="Sorts Mill Goudy"/>
                <a:sym typeface="Sorts Mill Goudy"/>
              </a:defRPr>
            </a:lvl2pPr>
            <a:lvl3pPr marL="0" marR="0" lvl="2" indent="0" algn="r" rtl="0">
              <a:spcBef>
                <a:spcPts val="0"/>
              </a:spcBef>
              <a:buNone/>
              <a:defRPr sz="1100" b="0" i="0" u="none" strike="noStrike" cap="none">
                <a:solidFill>
                  <a:srgbClr val="F2F2F2"/>
                </a:solidFill>
                <a:latin typeface="Sorts Mill Goudy"/>
                <a:ea typeface="Sorts Mill Goudy"/>
                <a:cs typeface="Sorts Mill Goudy"/>
                <a:sym typeface="Sorts Mill Goudy"/>
              </a:defRPr>
            </a:lvl3pPr>
            <a:lvl4pPr marL="0" marR="0" lvl="3" indent="0" algn="r" rtl="0">
              <a:spcBef>
                <a:spcPts val="0"/>
              </a:spcBef>
              <a:buNone/>
              <a:defRPr sz="1100" b="0" i="0" u="none" strike="noStrike" cap="none">
                <a:solidFill>
                  <a:srgbClr val="F2F2F2"/>
                </a:solidFill>
                <a:latin typeface="Sorts Mill Goudy"/>
                <a:ea typeface="Sorts Mill Goudy"/>
                <a:cs typeface="Sorts Mill Goudy"/>
                <a:sym typeface="Sorts Mill Goudy"/>
              </a:defRPr>
            </a:lvl4pPr>
            <a:lvl5pPr marL="0" marR="0" lvl="4" indent="0" algn="r" rtl="0">
              <a:spcBef>
                <a:spcPts val="0"/>
              </a:spcBef>
              <a:buNone/>
              <a:defRPr sz="1100" b="0" i="0" u="none" strike="noStrike" cap="none">
                <a:solidFill>
                  <a:srgbClr val="F2F2F2"/>
                </a:solidFill>
                <a:latin typeface="Sorts Mill Goudy"/>
                <a:ea typeface="Sorts Mill Goudy"/>
                <a:cs typeface="Sorts Mill Goudy"/>
                <a:sym typeface="Sorts Mill Goudy"/>
              </a:defRPr>
            </a:lvl5pPr>
            <a:lvl6pPr marL="0" marR="0" lvl="5" indent="0" algn="r" rtl="0">
              <a:spcBef>
                <a:spcPts val="0"/>
              </a:spcBef>
              <a:buNone/>
              <a:defRPr sz="1100" b="0" i="0" u="none" strike="noStrike" cap="none">
                <a:solidFill>
                  <a:srgbClr val="F2F2F2"/>
                </a:solidFill>
                <a:latin typeface="Sorts Mill Goudy"/>
                <a:ea typeface="Sorts Mill Goudy"/>
                <a:cs typeface="Sorts Mill Goudy"/>
                <a:sym typeface="Sorts Mill Goudy"/>
              </a:defRPr>
            </a:lvl6pPr>
            <a:lvl7pPr marL="0" marR="0" lvl="6" indent="0" algn="r" rtl="0">
              <a:spcBef>
                <a:spcPts val="0"/>
              </a:spcBef>
              <a:buNone/>
              <a:defRPr sz="1100" b="0" i="0" u="none" strike="noStrike" cap="none">
                <a:solidFill>
                  <a:srgbClr val="F2F2F2"/>
                </a:solidFill>
                <a:latin typeface="Sorts Mill Goudy"/>
                <a:ea typeface="Sorts Mill Goudy"/>
                <a:cs typeface="Sorts Mill Goudy"/>
                <a:sym typeface="Sorts Mill Goudy"/>
              </a:defRPr>
            </a:lvl7pPr>
            <a:lvl8pPr marL="0" marR="0" lvl="7" indent="0" algn="r" rtl="0">
              <a:spcBef>
                <a:spcPts val="0"/>
              </a:spcBef>
              <a:buNone/>
              <a:defRPr sz="1100" b="0" i="0" u="none" strike="noStrike" cap="none">
                <a:solidFill>
                  <a:srgbClr val="F2F2F2"/>
                </a:solidFill>
                <a:latin typeface="Sorts Mill Goudy"/>
                <a:ea typeface="Sorts Mill Goudy"/>
                <a:cs typeface="Sorts Mill Goudy"/>
                <a:sym typeface="Sorts Mill Goudy"/>
              </a:defRPr>
            </a:lvl8pPr>
            <a:lvl9pPr marL="0" marR="0" lvl="8" indent="0" algn="r" rtl="0">
              <a:spcBef>
                <a:spcPts val="0"/>
              </a:spcBef>
              <a:buNone/>
              <a:defRPr sz="1100" b="0" i="0" u="none" strike="noStrike" cap="none">
                <a:solidFill>
                  <a:srgbClr val="F2F2F2"/>
                </a:solidFill>
                <a:latin typeface="Sorts Mill Goudy"/>
                <a:ea typeface="Sorts Mill Goudy"/>
                <a:cs typeface="Sorts Mill Goudy"/>
                <a:sym typeface="Sorts Mill Goud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a:blip r:embed="rId17">
            <a:alphaModFix/>
          </a:blip>
          <a:stretch>
            <a:fillRect/>
          </a:stretch>
        </a:blipFill>
        <a:effectLst/>
      </p:bgPr>
    </p:bg>
    <p:spTree>
      <p:nvGrpSpPr>
        <p:cNvPr id="1" name="Shape 23"/>
        <p:cNvGrpSpPr/>
        <p:nvPr/>
      </p:nvGrpSpPr>
      <p:grpSpPr>
        <a:xfrm>
          <a:off x="0" y="0"/>
          <a:ext cx="0" cy="0"/>
          <a:chOff x="0" y="0"/>
          <a:chExt cx="0" cy="0"/>
        </a:xfrm>
      </p:grpSpPr>
      <p:sp>
        <p:nvSpPr>
          <p:cNvPr id="24" name="Google Shape;24;p10"/>
          <p:cNvSpPr txBox="1">
            <a:spLocks noGrp="1"/>
          </p:cNvSpPr>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lt2"/>
              </a:buClr>
              <a:buSzPts val="4600"/>
              <a:buFont typeface="Sorts Mill Goudy"/>
              <a:buNone/>
              <a:defRPr sz="4600" b="0" i="0" u="none" strike="noStrike" cap="none">
                <a:solidFill>
                  <a:schemeClr val="lt2"/>
                </a:solidFill>
                <a:latin typeface="Sorts Mill Goudy"/>
                <a:ea typeface="Sorts Mill Goudy"/>
                <a:cs typeface="Sorts Mill Goudy"/>
                <a:sym typeface="Sorts Mill Goudy"/>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25" name="Google Shape;25;p10"/>
          <p:cNvSpPr txBox="1">
            <a:spLocks noGrp="1"/>
          </p:cNvSpPr>
          <p:nvPr>
            <p:ph type="body" idx="1"/>
          </p:nvPr>
        </p:nvSpPr>
        <p:spPr>
          <a:xfrm>
            <a:off x="913795" y="2076450"/>
            <a:ext cx="10353762" cy="3714749"/>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marR="0" lvl="0" indent="-330835" algn="l" rtl="0">
              <a:lnSpc>
                <a:spcPct val="110000"/>
              </a:lnSpc>
              <a:spcBef>
                <a:spcPts val="460"/>
              </a:spcBef>
              <a:spcAft>
                <a:spcPts val="0"/>
              </a:spcAft>
              <a:buClr>
                <a:schemeClr val="lt2"/>
              </a:buClr>
              <a:buSzPts val="1610"/>
              <a:buFont typeface="Noto Sans Symbols"/>
              <a:buChar char="◈"/>
              <a:defRPr sz="2300" b="0" i="0" u="none" strike="noStrike" cap="none">
                <a:solidFill>
                  <a:schemeClr val="lt2"/>
                </a:solidFill>
                <a:latin typeface="Sorts Mill Goudy"/>
                <a:ea typeface="Sorts Mill Goudy"/>
                <a:cs typeface="Sorts Mill Goudy"/>
                <a:sym typeface="Sorts Mill Goudy"/>
              </a:defRPr>
            </a:lvl1pPr>
            <a:lvl2pPr marL="914400" marR="0" lvl="1" indent="-321944" algn="l" rtl="0">
              <a:spcBef>
                <a:spcPts val="600"/>
              </a:spcBef>
              <a:spcAft>
                <a:spcPts val="0"/>
              </a:spcAft>
              <a:buClr>
                <a:schemeClr val="lt2"/>
              </a:buClr>
              <a:buSzPts val="1470"/>
              <a:buFont typeface="Noto Sans Symbols"/>
              <a:buChar char="🞚"/>
              <a:defRPr sz="2100" b="0" i="0" u="none" strike="noStrike" cap="none">
                <a:solidFill>
                  <a:schemeClr val="lt2"/>
                </a:solidFill>
                <a:latin typeface="Sorts Mill Goudy"/>
                <a:ea typeface="Sorts Mill Goudy"/>
                <a:cs typeface="Sorts Mill Goudy"/>
                <a:sym typeface="Sorts Mill Goudy"/>
              </a:defRPr>
            </a:lvl2pPr>
            <a:lvl3pPr marL="1371600" marR="0" lvl="2" indent="-308610" algn="l" rtl="0">
              <a:spcBef>
                <a:spcPts val="600"/>
              </a:spcBef>
              <a:spcAft>
                <a:spcPts val="0"/>
              </a:spcAft>
              <a:buClr>
                <a:schemeClr val="lt2"/>
              </a:buClr>
              <a:buSzPts val="1260"/>
              <a:buFont typeface="Noto Sans Symbols"/>
              <a:buChar char="◈"/>
              <a:defRPr sz="1800" b="0" i="0" u="none" strike="noStrike" cap="none">
                <a:solidFill>
                  <a:schemeClr val="lt2"/>
                </a:solidFill>
                <a:latin typeface="Sorts Mill Goudy"/>
                <a:ea typeface="Sorts Mill Goudy"/>
                <a:cs typeface="Sorts Mill Goudy"/>
                <a:sym typeface="Sorts Mill Goudy"/>
              </a:defRPr>
            </a:lvl3pPr>
            <a:lvl4pPr marL="1828800" marR="0" lvl="3" indent="-299719" algn="l" rtl="0">
              <a:spcBef>
                <a:spcPts val="600"/>
              </a:spcBef>
              <a:spcAft>
                <a:spcPts val="0"/>
              </a:spcAft>
              <a:buClr>
                <a:schemeClr val="lt2"/>
              </a:buClr>
              <a:buSzPts val="1120"/>
              <a:buFont typeface="Noto Sans Symbols"/>
              <a:buChar char="🞚"/>
              <a:defRPr sz="1600" b="0" i="0" u="none" strike="noStrike" cap="none">
                <a:solidFill>
                  <a:schemeClr val="lt2"/>
                </a:solidFill>
                <a:latin typeface="Sorts Mill Goudy"/>
                <a:ea typeface="Sorts Mill Goudy"/>
                <a:cs typeface="Sorts Mill Goudy"/>
                <a:sym typeface="Sorts Mill Goudy"/>
              </a:defRPr>
            </a:lvl4pPr>
            <a:lvl5pPr marL="2286000" marR="0" lvl="4" indent="-299720" algn="l" rtl="0">
              <a:spcBef>
                <a:spcPts val="600"/>
              </a:spcBef>
              <a:spcAft>
                <a:spcPts val="0"/>
              </a:spcAft>
              <a:buClr>
                <a:schemeClr val="lt2"/>
              </a:buClr>
              <a:buSzPts val="1120"/>
              <a:buFont typeface="Noto Sans Symbols"/>
              <a:buChar char="◈"/>
              <a:defRPr sz="1600" b="0" i="0" u="none" strike="noStrike" cap="none">
                <a:solidFill>
                  <a:schemeClr val="lt2"/>
                </a:solidFill>
                <a:latin typeface="Sorts Mill Goudy"/>
                <a:ea typeface="Sorts Mill Goudy"/>
                <a:cs typeface="Sorts Mill Goudy"/>
                <a:sym typeface="Sorts Mill Goudy"/>
              </a:defRPr>
            </a:lvl5pPr>
            <a:lvl6pPr marL="2743200" marR="0" lvl="5" indent="-290829" algn="l" rtl="0">
              <a:spcBef>
                <a:spcPts val="600"/>
              </a:spcBef>
              <a:spcAft>
                <a:spcPts val="0"/>
              </a:spcAft>
              <a:buClr>
                <a:schemeClr val="lt2"/>
              </a:buClr>
              <a:buSzPts val="980"/>
              <a:buFont typeface="Noto Sans Symbols"/>
              <a:buChar char="◈"/>
              <a:defRPr sz="1400" b="0" i="0" u="none" strike="noStrike" cap="none">
                <a:solidFill>
                  <a:schemeClr val="lt2"/>
                </a:solidFill>
                <a:latin typeface="Sorts Mill Goudy"/>
                <a:ea typeface="Sorts Mill Goudy"/>
                <a:cs typeface="Sorts Mill Goudy"/>
                <a:sym typeface="Sorts Mill Goudy"/>
              </a:defRPr>
            </a:lvl6pPr>
            <a:lvl7pPr marL="3200400" marR="0" lvl="6" indent="-290829" algn="l" rtl="0">
              <a:spcBef>
                <a:spcPts val="600"/>
              </a:spcBef>
              <a:spcAft>
                <a:spcPts val="0"/>
              </a:spcAft>
              <a:buClr>
                <a:schemeClr val="lt2"/>
              </a:buClr>
              <a:buSzPts val="980"/>
              <a:buFont typeface="Noto Sans Symbols"/>
              <a:buChar char="◈"/>
              <a:defRPr sz="1400" b="0" i="0" u="none" strike="noStrike" cap="none">
                <a:solidFill>
                  <a:schemeClr val="lt2"/>
                </a:solidFill>
                <a:latin typeface="Sorts Mill Goudy"/>
                <a:ea typeface="Sorts Mill Goudy"/>
                <a:cs typeface="Sorts Mill Goudy"/>
                <a:sym typeface="Sorts Mill Goudy"/>
              </a:defRPr>
            </a:lvl7pPr>
            <a:lvl8pPr marL="3657600" marR="0" lvl="7" indent="-290829" algn="l" rtl="0">
              <a:spcBef>
                <a:spcPts val="600"/>
              </a:spcBef>
              <a:spcAft>
                <a:spcPts val="0"/>
              </a:spcAft>
              <a:buClr>
                <a:schemeClr val="lt2"/>
              </a:buClr>
              <a:buSzPts val="980"/>
              <a:buFont typeface="Noto Sans Symbols"/>
              <a:buChar char="◈"/>
              <a:defRPr sz="1400" b="0" i="0" u="none" strike="noStrike" cap="none">
                <a:solidFill>
                  <a:schemeClr val="lt2"/>
                </a:solidFill>
                <a:latin typeface="Sorts Mill Goudy"/>
                <a:ea typeface="Sorts Mill Goudy"/>
                <a:cs typeface="Sorts Mill Goudy"/>
                <a:sym typeface="Sorts Mill Goudy"/>
              </a:defRPr>
            </a:lvl8pPr>
            <a:lvl9pPr marL="4114800" marR="0" lvl="8" indent="-290829" algn="l" rtl="0">
              <a:spcBef>
                <a:spcPts val="600"/>
              </a:spcBef>
              <a:spcAft>
                <a:spcPts val="600"/>
              </a:spcAft>
              <a:buClr>
                <a:schemeClr val="lt2"/>
              </a:buClr>
              <a:buSzPts val="980"/>
              <a:buFont typeface="Noto Sans Symbols"/>
              <a:buChar char="◈"/>
              <a:defRPr sz="1400" b="0" i="0" u="none" strike="noStrike" cap="none">
                <a:solidFill>
                  <a:schemeClr val="lt2"/>
                </a:solidFill>
                <a:latin typeface="Sorts Mill Goudy"/>
                <a:ea typeface="Sorts Mill Goudy"/>
                <a:cs typeface="Sorts Mill Goudy"/>
                <a:sym typeface="Sorts Mill Goudy"/>
              </a:defRPr>
            </a:lvl9pPr>
          </a:lstStyle>
          <a:p>
            <a:endParaRPr/>
          </a:p>
        </p:txBody>
      </p:sp>
      <p:sp>
        <p:nvSpPr>
          <p:cNvPr id="26" name="Google Shape;26;p10"/>
          <p:cNvSpPr txBox="1">
            <a:spLocks noGrp="1"/>
          </p:cNvSpPr>
          <p:nvPr>
            <p:ph type="dt" idx="10"/>
          </p:nvPr>
        </p:nvSpPr>
        <p:spPr>
          <a:xfrm>
            <a:off x="7678736" y="6000749"/>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100">
                <a:solidFill>
                  <a:srgbClr val="F2F2F2"/>
                </a:solidFill>
                <a:latin typeface="Sorts Mill Goudy"/>
                <a:ea typeface="Sorts Mill Goudy"/>
                <a:cs typeface="Sorts Mill Goudy"/>
                <a:sym typeface="Sorts Mill Goudy"/>
              </a:defRPr>
            </a:lvl1pPr>
            <a:lvl2pPr marR="0" lvl="1"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2pPr>
            <a:lvl3pPr marR="0" lvl="2"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3pPr>
            <a:lvl4pPr marR="0" lvl="3"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4pPr>
            <a:lvl5pPr marR="0" lvl="4"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5pPr>
            <a:lvl6pPr marR="0" lvl="5"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6pPr>
            <a:lvl7pPr marR="0" lvl="6"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7pPr>
            <a:lvl8pPr marR="0" lvl="7"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8pPr>
            <a:lvl9pPr marR="0" lvl="8"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9pPr>
          </a:lstStyle>
          <a:p>
            <a:endParaRPr/>
          </a:p>
        </p:txBody>
      </p:sp>
      <p:sp>
        <p:nvSpPr>
          <p:cNvPr id="27" name="Google Shape;27;p10"/>
          <p:cNvSpPr txBox="1">
            <a:spLocks noGrp="1"/>
          </p:cNvSpPr>
          <p:nvPr>
            <p:ph type="ftr" idx="11"/>
          </p:nvPr>
        </p:nvSpPr>
        <p:spPr>
          <a:xfrm>
            <a:off x="913795" y="6000749"/>
            <a:ext cx="66728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100">
                <a:solidFill>
                  <a:srgbClr val="F2F2F2"/>
                </a:solidFill>
                <a:latin typeface="Sorts Mill Goudy"/>
                <a:ea typeface="Sorts Mill Goudy"/>
                <a:cs typeface="Sorts Mill Goudy"/>
                <a:sym typeface="Sorts Mill Goudy"/>
              </a:defRPr>
            </a:lvl1pPr>
            <a:lvl2pPr marR="0" lvl="1"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2pPr>
            <a:lvl3pPr marR="0" lvl="2"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3pPr>
            <a:lvl4pPr marR="0" lvl="3"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4pPr>
            <a:lvl5pPr marR="0" lvl="4"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5pPr>
            <a:lvl6pPr marR="0" lvl="5"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6pPr>
            <a:lvl7pPr marR="0" lvl="6"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7pPr>
            <a:lvl8pPr marR="0" lvl="7"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8pPr>
            <a:lvl9pPr marR="0" lvl="8" algn="l" rtl="0">
              <a:spcBef>
                <a:spcPts val="0"/>
              </a:spcBef>
              <a:spcAft>
                <a:spcPts val="0"/>
              </a:spcAft>
              <a:buSzPts val="1400"/>
              <a:buNone/>
              <a:defRPr sz="1800" b="0" i="0" u="none" strike="noStrike" cap="none">
                <a:solidFill>
                  <a:schemeClr val="lt1"/>
                </a:solidFill>
                <a:latin typeface="Sorts Mill Goudy"/>
                <a:ea typeface="Sorts Mill Goudy"/>
                <a:cs typeface="Sorts Mill Goudy"/>
                <a:sym typeface="Sorts Mill Goudy"/>
              </a:defRPr>
            </a:lvl9pPr>
          </a:lstStyle>
          <a:p>
            <a:endParaRPr/>
          </a:p>
        </p:txBody>
      </p:sp>
      <p:sp>
        <p:nvSpPr>
          <p:cNvPr id="28" name="Google Shape;28;p10"/>
          <p:cNvSpPr txBox="1">
            <a:spLocks noGrp="1"/>
          </p:cNvSpPr>
          <p:nvPr>
            <p:ph type="sldNum" idx="12"/>
          </p:nvPr>
        </p:nvSpPr>
        <p:spPr>
          <a:xfrm>
            <a:off x="10514011" y="6000749"/>
            <a:ext cx="75354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100" b="0" u="none">
                <a:solidFill>
                  <a:srgbClr val="F2F2F2"/>
                </a:solidFill>
                <a:latin typeface="Sorts Mill Goudy"/>
                <a:ea typeface="Sorts Mill Goudy"/>
                <a:cs typeface="Sorts Mill Goudy"/>
                <a:sym typeface="Sorts Mill Goudy"/>
              </a:defRPr>
            </a:lvl1pPr>
            <a:lvl2pPr marL="0" marR="0" lvl="1" indent="0" algn="r" rtl="0">
              <a:spcBef>
                <a:spcPts val="0"/>
              </a:spcBef>
              <a:buNone/>
              <a:defRPr sz="1100" b="0" u="none">
                <a:solidFill>
                  <a:srgbClr val="F2F2F2"/>
                </a:solidFill>
                <a:latin typeface="Sorts Mill Goudy"/>
                <a:ea typeface="Sorts Mill Goudy"/>
                <a:cs typeface="Sorts Mill Goudy"/>
                <a:sym typeface="Sorts Mill Goudy"/>
              </a:defRPr>
            </a:lvl2pPr>
            <a:lvl3pPr marL="0" marR="0" lvl="2" indent="0" algn="r" rtl="0">
              <a:spcBef>
                <a:spcPts val="0"/>
              </a:spcBef>
              <a:buNone/>
              <a:defRPr sz="1100" b="0" u="none">
                <a:solidFill>
                  <a:srgbClr val="F2F2F2"/>
                </a:solidFill>
                <a:latin typeface="Sorts Mill Goudy"/>
                <a:ea typeface="Sorts Mill Goudy"/>
                <a:cs typeface="Sorts Mill Goudy"/>
                <a:sym typeface="Sorts Mill Goudy"/>
              </a:defRPr>
            </a:lvl3pPr>
            <a:lvl4pPr marL="0" marR="0" lvl="3" indent="0" algn="r" rtl="0">
              <a:spcBef>
                <a:spcPts val="0"/>
              </a:spcBef>
              <a:buNone/>
              <a:defRPr sz="1100" b="0" u="none">
                <a:solidFill>
                  <a:srgbClr val="F2F2F2"/>
                </a:solidFill>
                <a:latin typeface="Sorts Mill Goudy"/>
                <a:ea typeface="Sorts Mill Goudy"/>
                <a:cs typeface="Sorts Mill Goudy"/>
                <a:sym typeface="Sorts Mill Goudy"/>
              </a:defRPr>
            </a:lvl4pPr>
            <a:lvl5pPr marL="0" marR="0" lvl="4" indent="0" algn="r" rtl="0">
              <a:spcBef>
                <a:spcPts val="0"/>
              </a:spcBef>
              <a:buNone/>
              <a:defRPr sz="1100" b="0" u="none">
                <a:solidFill>
                  <a:srgbClr val="F2F2F2"/>
                </a:solidFill>
                <a:latin typeface="Sorts Mill Goudy"/>
                <a:ea typeface="Sorts Mill Goudy"/>
                <a:cs typeface="Sorts Mill Goudy"/>
                <a:sym typeface="Sorts Mill Goudy"/>
              </a:defRPr>
            </a:lvl5pPr>
            <a:lvl6pPr marL="0" marR="0" lvl="5" indent="0" algn="r" rtl="0">
              <a:spcBef>
                <a:spcPts val="0"/>
              </a:spcBef>
              <a:buNone/>
              <a:defRPr sz="1100" b="0" u="none">
                <a:solidFill>
                  <a:srgbClr val="F2F2F2"/>
                </a:solidFill>
                <a:latin typeface="Sorts Mill Goudy"/>
                <a:ea typeface="Sorts Mill Goudy"/>
                <a:cs typeface="Sorts Mill Goudy"/>
                <a:sym typeface="Sorts Mill Goudy"/>
              </a:defRPr>
            </a:lvl6pPr>
            <a:lvl7pPr marL="0" marR="0" lvl="6" indent="0" algn="r" rtl="0">
              <a:spcBef>
                <a:spcPts val="0"/>
              </a:spcBef>
              <a:buNone/>
              <a:defRPr sz="1100" b="0" u="none">
                <a:solidFill>
                  <a:srgbClr val="F2F2F2"/>
                </a:solidFill>
                <a:latin typeface="Sorts Mill Goudy"/>
                <a:ea typeface="Sorts Mill Goudy"/>
                <a:cs typeface="Sorts Mill Goudy"/>
                <a:sym typeface="Sorts Mill Goudy"/>
              </a:defRPr>
            </a:lvl7pPr>
            <a:lvl8pPr marL="0" marR="0" lvl="7" indent="0" algn="r" rtl="0">
              <a:spcBef>
                <a:spcPts val="0"/>
              </a:spcBef>
              <a:buNone/>
              <a:defRPr sz="1100" b="0" u="none">
                <a:solidFill>
                  <a:srgbClr val="F2F2F2"/>
                </a:solidFill>
                <a:latin typeface="Sorts Mill Goudy"/>
                <a:ea typeface="Sorts Mill Goudy"/>
                <a:cs typeface="Sorts Mill Goudy"/>
                <a:sym typeface="Sorts Mill Goudy"/>
              </a:defRPr>
            </a:lvl8pPr>
            <a:lvl9pPr marL="0" marR="0" lvl="8" indent="0" algn="r" rtl="0">
              <a:spcBef>
                <a:spcPts val="0"/>
              </a:spcBef>
              <a:buNone/>
              <a:defRPr sz="1100" b="0" u="none">
                <a:solidFill>
                  <a:srgbClr val="F2F2F2"/>
                </a:solidFill>
                <a:latin typeface="Sorts Mill Goudy"/>
                <a:ea typeface="Sorts Mill Goudy"/>
                <a:cs typeface="Sorts Mill Goudy"/>
                <a:sym typeface="Sorts Mill Goud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 id="2147483664" r:id="rId12"/>
    <p:sldLayoutId id="2147483665" r:id="rId13"/>
    <p:sldLayoutId id="2147483666" r:id="rId14"/>
    <p:sldLayoutId id="2147483667"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151" name="Google Shape;151;p1"/>
          <p:cNvSpPr/>
          <p:nvPr/>
        </p:nvSpPr>
        <p:spPr>
          <a:xfrm>
            <a:off x="0" y="0"/>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Sorts Mill Goudy"/>
              <a:buNone/>
            </a:pPr>
            <a:endParaRPr sz="1800" b="0" i="0" u="none" strike="noStrike" cap="none">
              <a:solidFill>
                <a:srgbClr val="FFFFFF"/>
              </a:solidFill>
              <a:latin typeface="Sorts Mill Goudy"/>
              <a:ea typeface="Sorts Mill Goudy"/>
              <a:cs typeface="Sorts Mill Goudy"/>
              <a:sym typeface="Sorts Mill Goudy"/>
            </a:endParaRPr>
          </a:p>
        </p:txBody>
      </p:sp>
      <p:pic>
        <p:nvPicPr>
          <p:cNvPr id="153" name="Google Shape;153;p1"/>
          <p:cNvPicPr preferRelativeResize="0"/>
          <p:nvPr/>
        </p:nvPicPr>
        <p:blipFill rotWithShape="1">
          <a:blip r:embed="rId4">
            <a:alphaModFix/>
          </a:blip>
          <a:srcRect/>
          <a:stretch/>
        </p:blipFill>
        <p:spPr>
          <a:xfrm>
            <a:off x="6257026" y="1"/>
            <a:ext cx="5934973" cy="6858000"/>
          </a:xfrm>
          <a:prstGeom prst="rect">
            <a:avLst/>
          </a:prstGeom>
          <a:noFill/>
          <a:ln>
            <a:noFill/>
          </a:ln>
        </p:spPr>
      </p:pic>
      <p:sp>
        <p:nvSpPr>
          <p:cNvPr id="154" name="Google Shape;154;p1"/>
          <p:cNvSpPr txBox="1">
            <a:spLocks noGrp="1"/>
          </p:cNvSpPr>
          <p:nvPr>
            <p:ph type="title"/>
          </p:nvPr>
        </p:nvSpPr>
        <p:spPr>
          <a:xfrm>
            <a:off x="6900493" y="609599"/>
            <a:ext cx="4538124" cy="1504335"/>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2"/>
              </a:buClr>
              <a:buSzPts val="3200"/>
              <a:buFont typeface="Sorts Mill Goudy"/>
              <a:buNone/>
            </a:pPr>
            <a:r>
              <a:rPr lang="en-US" sz="3200" dirty="0"/>
              <a:t>Garbage Collection and Tracking System</a:t>
            </a:r>
            <a:endParaRPr sz="6000" dirty="0"/>
          </a:p>
        </p:txBody>
      </p:sp>
      <p:sp>
        <p:nvSpPr>
          <p:cNvPr id="155" name="Google Shape;155;p1"/>
          <p:cNvSpPr txBox="1">
            <a:spLocks noGrp="1"/>
          </p:cNvSpPr>
          <p:nvPr>
            <p:ph type="body" idx="1"/>
          </p:nvPr>
        </p:nvSpPr>
        <p:spPr>
          <a:xfrm>
            <a:off x="6900493" y="1732449"/>
            <a:ext cx="4403596" cy="405875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p>
            <a:pPr marL="36900" lvl="0" indent="0" algn="l" rtl="0">
              <a:lnSpc>
                <a:spcPct val="110000"/>
              </a:lnSpc>
              <a:spcBef>
                <a:spcPts val="0"/>
              </a:spcBef>
              <a:spcAft>
                <a:spcPts val="0"/>
              </a:spcAft>
              <a:buSzPts val="1680"/>
              <a:buNone/>
            </a:pPr>
            <a:endParaRPr sz="2400" dirty="0"/>
          </a:p>
          <a:p>
            <a:pPr marL="36900" lvl="0" indent="0" algn="l" rtl="0">
              <a:lnSpc>
                <a:spcPct val="110000"/>
              </a:lnSpc>
              <a:spcBef>
                <a:spcPts val="1080"/>
              </a:spcBef>
              <a:spcAft>
                <a:spcPts val="0"/>
              </a:spcAft>
              <a:buSzPts val="1680"/>
              <a:buNone/>
            </a:pPr>
            <a:endParaRPr sz="2400" dirty="0"/>
          </a:p>
          <a:p>
            <a:pPr marL="36900" lvl="0" indent="0" algn="l" rtl="0">
              <a:lnSpc>
                <a:spcPct val="110000"/>
              </a:lnSpc>
              <a:spcBef>
                <a:spcPts val="1000"/>
              </a:spcBef>
              <a:spcAft>
                <a:spcPts val="0"/>
              </a:spcAft>
              <a:buSzPts val="1400"/>
              <a:buNone/>
            </a:pPr>
            <a:r>
              <a:rPr lang="en-US" sz="2000" dirty="0"/>
              <a:t>Group 4:</a:t>
            </a:r>
            <a:endParaRPr dirty="0"/>
          </a:p>
          <a:p>
            <a:pPr marL="36900" lvl="0" indent="0" algn="l" rtl="0">
              <a:lnSpc>
                <a:spcPct val="110000"/>
              </a:lnSpc>
              <a:spcBef>
                <a:spcPts val="1000"/>
              </a:spcBef>
              <a:spcAft>
                <a:spcPts val="0"/>
              </a:spcAft>
              <a:buSzPts val="1400"/>
              <a:buNone/>
            </a:pPr>
            <a:r>
              <a:rPr lang="en-US" sz="2000" dirty="0"/>
              <a:t>Kanishk Tawde</a:t>
            </a:r>
            <a:endParaRPr dirty="0"/>
          </a:p>
          <a:p>
            <a:pPr marL="36900" lvl="0" indent="0" algn="l" rtl="0">
              <a:lnSpc>
                <a:spcPct val="110000"/>
              </a:lnSpc>
              <a:spcBef>
                <a:spcPts val="1000"/>
              </a:spcBef>
              <a:spcAft>
                <a:spcPts val="0"/>
              </a:spcAft>
              <a:buSzPts val="1400"/>
              <a:buNone/>
            </a:pPr>
            <a:r>
              <a:rPr lang="en-US" sz="2000" dirty="0"/>
              <a:t>Arslan Parkar</a:t>
            </a:r>
          </a:p>
          <a:p>
            <a:pPr marL="36900" lvl="0" indent="0" algn="l" rtl="0">
              <a:lnSpc>
                <a:spcPct val="110000"/>
              </a:lnSpc>
              <a:spcBef>
                <a:spcPts val="1000"/>
              </a:spcBef>
              <a:spcAft>
                <a:spcPts val="0"/>
              </a:spcAft>
              <a:buSzPts val="1400"/>
              <a:buNone/>
            </a:pPr>
            <a:r>
              <a:rPr lang="en-US" sz="2000" dirty="0"/>
              <a:t>Atharva Deshpande</a:t>
            </a:r>
            <a:endParaRPr sz="2000" dirty="0"/>
          </a:p>
          <a:p>
            <a:pPr marL="342900" lvl="0" indent="-199320" algn="l" rtl="0">
              <a:lnSpc>
                <a:spcPct val="110000"/>
              </a:lnSpc>
              <a:spcBef>
                <a:spcPts val="1080"/>
              </a:spcBef>
              <a:spcAft>
                <a:spcPts val="0"/>
              </a:spcAft>
              <a:buSzPts val="1680"/>
              <a:buNone/>
            </a:pPr>
            <a:endParaRPr sz="2400" dirty="0"/>
          </a:p>
        </p:txBody>
      </p:sp>
      <p:pic>
        <p:nvPicPr>
          <p:cNvPr id="1028" name="Picture 4" descr="Smart Waste Management Software | Garbage Fleet Management App">
            <a:extLst>
              <a:ext uri="{FF2B5EF4-FFF2-40B4-BE49-F238E27FC236}">
                <a16:creationId xmlns:a16="http://schemas.microsoft.com/office/drawing/2014/main" id="{E2C9798F-6721-59B5-A400-6394D1D40A4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7273" y="1956467"/>
            <a:ext cx="6394298" cy="29450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
          <p:cNvSpPr/>
          <p:nvPr/>
        </p:nvSpPr>
        <p:spPr>
          <a:xfrm>
            <a:off x="0" y="0"/>
            <a:ext cx="12192000" cy="6858000"/>
          </a:xfrm>
          <a:prstGeom prst="rect">
            <a:avLst/>
          </a:prstGeom>
          <a:solidFill>
            <a:srgbClr val="EBF4F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64" name="Google Shape;164;p2"/>
          <p:cNvSpPr/>
          <p:nvPr/>
        </p:nvSpPr>
        <p:spPr>
          <a:xfrm>
            <a:off x="0" y="363195"/>
            <a:ext cx="12192000" cy="578644"/>
          </a:xfrm>
          <a:prstGeom prst="rect">
            <a:avLst/>
          </a:prstGeom>
          <a:noFill/>
          <a:ln>
            <a:noFill/>
          </a:ln>
        </p:spPr>
        <p:txBody>
          <a:bodyPr spcFirstLastPara="1" wrap="square" lIns="91425" tIns="45700" rIns="91425" bIns="45700" anchor="t" anchorCtr="0">
            <a:noAutofit/>
          </a:bodyPr>
          <a:lstStyle/>
          <a:p>
            <a:pPr marL="0" marR="0" lvl="0" indent="0" algn="ctr" rtl="0">
              <a:lnSpc>
                <a:spcPct val="124993"/>
              </a:lnSpc>
              <a:spcBef>
                <a:spcPts val="0"/>
              </a:spcBef>
              <a:spcAft>
                <a:spcPts val="0"/>
              </a:spcAft>
              <a:buNone/>
            </a:pPr>
            <a:r>
              <a:rPr lang="en-US" sz="3645" dirty="0">
                <a:solidFill>
                  <a:srgbClr val="272D45"/>
                </a:solidFill>
                <a:latin typeface="Kanit"/>
                <a:ea typeface="Calibri"/>
                <a:cs typeface="Kanit"/>
                <a:sym typeface="Kanit"/>
              </a:rPr>
              <a:t>PROBLEM STATEMENT</a:t>
            </a:r>
            <a:endParaRPr sz="3645" b="0" i="0" u="none" strike="noStrike" cap="none" dirty="0">
              <a:solidFill>
                <a:srgbClr val="000000"/>
              </a:solidFill>
              <a:latin typeface="Calibri"/>
              <a:ea typeface="Calibri"/>
              <a:cs typeface="Calibri"/>
              <a:sym typeface="Calibri"/>
            </a:endParaRPr>
          </a:p>
        </p:txBody>
      </p:sp>
      <p:sp>
        <p:nvSpPr>
          <p:cNvPr id="165" name="Google Shape;165;p2"/>
          <p:cNvSpPr/>
          <p:nvPr/>
        </p:nvSpPr>
        <p:spPr>
          <a:xfrm>
            <a:off x="349776" y="1589224"/>
            <a:ext cx="5714825" cy="3288264"/>
          </a:xfrm>
          <a:prstGeom prst="rect">
            <a:avLst/>
          </a:prstGeom>
          <a:noFill/>
          <a:ln>
            <a:noFill/>
          </a:ln>
        </p:spPr>
        <p:txBody>
          <a:bodyPr spcFirstLastPara="1" wrap="square" lIns="91425" tIns="45700" rIns="91425" bIns="45700" anchor="t" anchorCtr="0">
            <a:noAutofit/>
          </a:bodyPr>
          <a:lstStyle/>
          <a:p>
            <a:pPr marL="0" marR="0" lvl="0" indent="0" algn="l" rtl="0">
              <a:lnSpc>
                <a:spcPct val="131380"/>
              </a:lnSpc>
              <a:spcBef>
                <a:spcPts val="0"/>
              </a:spcBef>
              <a:spcAft>
                <a:spcPts val="0"/>
              </a:spcAft>
              <a:buNone/>
            </a:pPr>
            <a:r>
              <a:rPr lang="en-US" sz="1775" b="1" dirty="0">
                <a:solidFill>
                  <a:srgbClr val="2C3249"/>
                </a:solidFill>
                <a:latin typeface="Martel Sans"/>
                <a:ea typeface="Martel Sans"/>
                <a:cs typeface="Martel Sans"/>
                <a:sym typeface="Martel Sans"/>
              </a:rPr>
              <a:t>PROBLEM STATEMENT</a:t>
            </a:r>
            <a:br>
              <a:rPr lang="en-US" sz="1500" b="0" i="0" u="none" strike="noStrike" cap="none" dirty="0">
                <a:solidFill>
                  <a:srgbClr val="2C3249"/>
                </a:solidFill>
                <a:latin typeface="Martel Sans"/>
                <a:ea typeface="Martel Sans"/>
                <a:cs typeface="Martel Sans"/>
                <a:sym typeface="Martel Sans"/>
              </a:rPr>
            </a:br>
            <a:r>
              <a:rPr lang="en-US" sz="1200" dirty="0">
                <a:solidFill>
                  <a:srgbClr val="2D3B45"/>
                </a:solidFill>
                <a:latin typeface="Lato" panose="020F0502020204030203" pitchFamily="34" charset="0"/>
              </a:rPr>
              <a:t>Urban waste management poses significant challenges in cities worldwide. Overflowing garbage bins and inefficient waste collection methods lead to environmental hazards, public health concerns, and logistical inefficiencies. Traditional methods rely heavily on manual monitoring and predetermined schedules, which fail to address real-time variations in waste generation. This often results in missed collections, underutilization of resources, and citizen dissatisfaction.</a:t>
            </a:r>
            <a:endParaRPr sz="1600" dirty="0">
              <a:solidFill>
                <a:srgbClr val="2D3B45"/>
              </a:solidFill>
              <a:latin typeface="Lato" panose="020F0502020204030203" pitchFamily="34" charset="0"/>
              <a:sym typeface="Calibri"/>
            </a:endParaRPr>
          </a:p>
        </p:txBody>
      </p:sp>
      <p:grpSp>
        <p:nvGrpSpPr>
          <p:cNvPr id="166" name="Google Shape;166;p2"/>
          <p:cNvGrpSpPr/>
          <p:nvPr/>
        </p:nvGrpSpPr>
        <p:grpSpPr>
          <a:xfrm>
            <a:off x="6096000" y="1974460"/>
            <a:ext cx="5746223" cy="3974056"/>
            <a:chOff x="2446240" y="3426612"/>
            <a:chExt cx="8873237" cy="5969209"/>
          </a:xfrm>
        </p:grpSpPr>
        <p:sp>
          <p:nvSpPr>
            <p:cNvPr id="167" name="Google Shape;167;p2"/>
            <p:cNvSpPr/>
            <p:nvPr/>
          </p:nvSpPr>
          <p:spPr>
            <a:xfrm>
              <a:off x="2668113" y="3426612"/>
              <a:ext cx="43220" cy="5833705"/>
            </a:xfrm>
            <a:prstGeom prst="roundRect">
              <a:avLst>
                <a:gd name="adj" fmla="val 225302"/>
              </a:avLst>
            </a:prstGeom>
            <a:solidFill>
              <a:srgbClr val="BFD9D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68" name="Google Shape;168;p2"/>
            <p:cNvSpPr/>
            <p:nvPr/>
          </p:nvSpPr>
          <p:spPr>
            <a:xfrm>
              <a:off x="2933087" y="3817315"/>
              <a:ext cx="757357" cy="43220"/>
            </a:xfrm>
            <a:prstGeom prst="roundRect">
              <a:avLst>
                <a:gd name="adj" fmla="val 225302"/>
              </a:avLst>
            </a:prstGeom>
            <a:solidFill>
              <a:srgbClr val="BFD9D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69" name="Google Shape;169;p2"/>
            <p:cNvSpPr/>
            <p:nvPr/>
          </p:nvSpPr>
          <p:spPr>
            <a:xfrm>
              <a:off x="2446240" y="3595561"/>
              <a:ext cx="486847" cy="486847"/>
            </a:xfrm>
            <a:prstGeom prst="roundRect">
              <a:avLst>
                <a:gd name="adj" fmla="val 20001"/>
              </a:avLst>
            </a:prstGeom>
            <a:solidFill>
              <a:srgbClr val="DFECE9"/>
            </a:solidFill>
            <a:ln w="13450" cap="flat" cmpd="sng">
              <a:solidFill>
                <a:srgbClr val="BFD9D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70" name="Google Shape;170;p2"/>
            <p:cNvSpPr/>
            <p:nvPr/>
          </p:nvSpPr>
          <p:spPr>
            <a:xfrm>
              <a:off x="2640074" y="3526979"/>
              <a:ext cx="103764" cy="301703"/>
            </a:xfrm>
            <a:prstGeom prst="rect">
              <a:avLst/>
            </a:prstGeom>
            <a:noFill/>
            <a:ln>
              <a:noFill/>
            </a:ln>
          </p:spPr>
          <p:txBody>
            <a:bodyPr spcFirstLastPara="1" wrap="square" lIns="91425" tIns="45700" rIns="91425" bIns="45700" anchor="t" anchorCtr="0">
              <a:noAutofit/>
            </a:bodyPr>
            <a:lstStyle/>
            <a:p>
              <a:pPr marL="0" marR="0" lvl="0" indent="0" algn="ctr" rtl="0">
                <a:lnSpc>
                  <a:spcPct val="124976"/>
                </a:lnSpc>
                <a:spcBef>
                  <a:spcPts val="0"/>
                </a:spcBef>
                <a:spcAft>
                  <a:spcPts val="0"/>
                </a:spcAft>
                <a:buNone/>
              </a:pPr>
              <a:r>
                <a:rPr lang="en-US" sz="2130" b="0" i="0" u="none" strike="noStrike" cap="none">
                  <a:solidFill>
                    <a:srgbClr val="2C3249"/>
                  </a:solidFill>
                  <a:latin typeface="Kanit"/>
                  <a:ea typeface="Kanit"/>
                  <a:cs typeface="Kanit"/>
                  <a:sym typeface="Kanit"/>
                </a:rPr>
                <a:t>1</a:t>
              </a:r>
              <a:endParaRPr sz="2130" b="0" i="0" u="none" strike="noStrike" cap="none">
                <a:solidFill>
                  <a:srgbClr val="000000"/>
                </a:solidFill>
                <a:latin typeface="Calibri"/>
                <a:ea typeface="Calibri"/>
                <a:cs typeface="Calibri"/>
                <a:sym typeface="Calibri"/>
              </a:endParaRPr>
            </a:p>
          </p:txBody>
        </p:sp>
        <p:sp>
          <p:nvSpPr>
            <p:cNvPr id="171" name="Google Shape;171;p2"/>
            <p:cNvSpPr/>
            <p:nvPr/>
          </p:nvSpPr>
          <p:spPr>
            <a:xfrm>
              <a:off x="3879691" y="3642948"/>
              <a:ext cx="7260515" cy="2711650"/>
            </a:xfrm>
            <a:prstGeom prst="rect">
              <a:avLst/>
            </a:prstGeom>
            <a:noFill/>
            <a:ln>
              <a:noFill/>
            </a:ln>
          </p:spPr>
          <p:txBody>
            <a:bodyPr spcFirstLastPara="1" wrap="square" lIns="91425" tIns="45700" rIns="91425" bIns="45700" anchor="t" anchorCtr="0">
              <a:noAutofit/>
            </a:bodyPr>
            <a:lstStyle/>
            <a:p>
              <a:pPr marL="0" marR="0" lvl="0" indent="0" algn="l" rtl="0">
                <a:lnSpc>
                  <a:spcPct val="124957"/>
                </a:lnSpc>
                <a:spcBef>
                  <a:spcPts val="0"/>
                </a:spcBef>
                <a:spcAft>
                  <a:spcPts val="0"/>
                </a:spcAft>
                <a:buNone/>
              </a:pPr>
              <a:r>
                <a:rPr lang="en-IN" sz="1600" i="0" u="none" strike="noStrike" dirty="0">
                  <a:solidFill>
                    <a:srgbClr val="2D3B45"/>
                  </a:solidFill>
                  <a:effectLst/>
                  <a:latin typeface="Lato" panose="020F0502020204030203" pitchFamily="34" charset="0"/>
                </a:rPr>
                <a:t>Inefficient routing of garbage collection vehicles.</a:t>
              </a:r>
              <a:endParaRPr sz="1600" i="0" u="none" strike="noStrike" cap="none" dirty="0">
                <a:solidFill>
                  <a:srgbClr val="000000"/>
                </a:solidFill>
                <a:latin typeface="Calibri"/>
                <a:ea typeface="Calibri"/>
                <a:cs typeface="Calibri"/>
                <a:sym typeface="Calibri"/>
              </a:endParaRPr>
            </a:p>
          </p:txBody>
        </p:sp>
        <p:sp>
          <p:nvSpPr>
            <p:cNvPr id="173" name="Google Shape;173;p2"/>
            <p:cNvSpPr/>
            <p:nvPr/>
          </p:nvSpPr>
          <p:spPr>
            <a:xfrm>
              <a:off x="2933087" y="5764701"/>
              <a:ext cx="757357" cy="43220"/>
            </a:xfrm>
            <a:prstGeom prst="roundRect">
              <a:avLst>
                <a:gd name="adj" fmla="val 225302"/>
              </a:avLst>
            </a:prstGeom>
            <a:solidFill>
              <a:srgbClr val="BFD9D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74" name="Google Shape;174;p2"/>
            <p:cNvSpPr/>
            <p:nvPr/>
          </p:nvSpPr>
          <p:spPr>
            <a:xfrm>
              <a:off x="2446240" y="5542947"/>
              <a:ext cx="486847" cy="486847"/>
            </a:xfrm>
            <a:prstGeom prst="roundRect">
              <a:avLst>
                <a:gd name="adj" fmla="val 20001"/>
              </a:avLst>
            </a:prstGeom>
            <a:solidFill>
              <a:srgbClr val="DFECE9"/>
            </a:solidFill>
            <a:ln w="13450" cap="flat" cmpd="sng">
              <a:solidFill>
                <a:srgbClr val="BFD9D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75" name="Google Shape;175;p2"/>
            <p:cNvSpPr/>
            <p:nvPr/>
          </p:nvSpPr>
          <p:spPr>
            <a:xfrm>
              <a:off x="2587004" y="5495136"/>
              <a:ext cx="167640" cy="405646"/>
            </a:xfrm>
            <a:prstGeom prst="rect">
              <a:avLst/>
            </a:prstGeom>
            <a:noFill/>
            <a:ln>
              <a:noFill/>
            </a:ln>
          </p:spPr>
          <p:txBody>
            <a:bodyPr spcFirstLastPara="1" wrap="square" lIns="91425" tIns="45700" rIns="91425" bIns="45700" anchor="t" anchorCtr="0">
              <a:noAutofit/>
            </a:bodyPr>
            <a:lstStyle/>
            <a:p>
              <a:pPr marL="0" marR="0" lvl="0" indent="0" algn="ctr" rtl="0">
                <a:lnSpc>
                  <a:spcPct val="124976"/>
                </a:lnSpc>
                <a:spcBef>
                  <a:spcPts val="0"/>
                </a:spcBef>
                <a:spcAft>
                  <a:spcPts val="0"/>
                </a:spcAft>
                <a:buNone/>
              </a:pPr>
              <a:r>
                <a:rPr lang="en-US" sz="2130" b="0" i="0" u="none" strike="noStrike" cap="none">
                  <a:solidFill>
                    <a:srgbClr val="2C3249"/>
                  </a:solidFill>
                  <a:latin typeface="Kanit"/>
                  <a:ea typeface="Kanit"/>
                  <a:cs typeface="Kanit"/>
                  <a:sym typeface="Kanit"/>
                </a:rPr>
                <a:t>2</a:t>
              </a:r>
              <a:endParaRPr sz="2130" b="0" i="0" u="none" strike="noStrike" cap="none">
                <a:solidFill>
                  <a:srgbClr val="000000"/>
                </a:solidFill>
                <a:latin typeface="Calibri"/>
                <a:ea typeface="Calibri"/>
                <a:cs typeface="Calibri"/>
                <a:sym typeface="Calibri"/>
              </a:endParaRPr>
            </a:p>
          </p:txBody>
        </p:sp>
        <p:sp>
          <p:nvSpPr>
            <p:cNvPr id="176" name="Google Shape;176;p2"/>
            <p:cNvSpPr/>
            <p:nvPr/>
          </p:nvSpPr>
          <p:spPr>
            <a:xfrm>
              <a:off x="3879693" y="5590334"/>
              <a:ext cx="7260513" cy="2107882"/>
            </a:xfrm>
            <a:prstGeom prst="rect">
              <a:avLst/>
            </a:prstGeom>
            <a:noFill/>
            <a:ln>
              <a:noFill/>
            </a:ln>
          </p:spPr>
          <p:txBody>
            <a:bodyPr spcFirstLastPara="1" wrap="square" lIns="91425" tIns="45700" rIns="91425" bIns="45700" anchor="t" anchorCtr="0">
              <a:noAutofit/>
            </a:bodyPr>
            <a:lstStyle/>
            <a:p>
              <a:pPr marL="0" marR="0" lvl="0" indent="0" algn="l" rtl="0">
                <a:lnSpc>
                  <a:spcPct val="124957"/>
                </a:lnSpc>
                <a:spcBef>
                  <a:spcPts val="0"/>
                </a:spcBef>
                <a:spcAft>
                  <a:spcPts val="0"/>
                </a:spcAft>
                <a:buNone/>
              </a:pPr>
              <a:r>
                <a:rPr lang="en-US" sz="1600" i="0" u="none" strike="noStrike" dirty="0">
                  <a:solidFill>
                    <a:srgbClr val="2D3B45"/>
                  </a:solidFill>
                  <a:effectLst/>
                  <a:latin typeface="Lato" panose="020F0502020204030203" pitchFamily="34" charset="0"/>
                </a:rPr>
                <a:t>Lack of actionable insights into waste patterns for city planners.</a:t>
              </a:r>
              <a:endParaRPr sz="1600" i="0" u="none" strike="noStrike" cap="none" dirty="0">
                <a:solidFill>
                  <a:srgbClr val="000000"/>
                </a:solidFill>
                <a:latin typeface="Calibri"/>
                <a:ea typeface="Calibri"/>
                <a:cs typeface="Calibri"/>
                <a:sym typeface="Calibri"/>
              </a:endParaRPr>
            </a:p>
          </p:txBody>
        </p:sp>
        <p:sp>
          <p:nvSpPr>
            <p:cNvPr id="178" name="Google Shape;178;p2"/>
            <p:cNvSpPr/>
            <p:nvPr/>
          </p:nvSpPr>
          <p:spPr>
            <a:xfrm>
              <a:off x="2933087" y="7919971"/>
              <a:ext cx="757357" cy="43220"/>
            </a:xfrm>
            <a:prstGeom prst="roundRect">
              <a:avLst>
                <a:gd name="adj" fmla="val 225302"/>
              </a:avLst>
            </a:prstGeom>
            <a:solidFill>
              <a:srgbClr val="BFD9D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79" name="Google Shape;179;p2"/>
            <p:cNvSpPr/>
            <p:nvPr/>
          </p:nvSpPr>
          <p:spPr>
            <a:xfrm>
              <a:off x="2446240" y="7698217"/>
              <a:ext cx="486847" cy="486847"/>
            </a:xfrm>
            <a:prstGeom prst="roundRect">
              <a:avLst>
                <a:gd name="adj" fmla="val 20001"/>
              </a:avLst>
            </a:prstGeom>
            <a:solidFill>
              <a:srgbClr val="DFECE9"/>
            </a:solidFill>
            <a:ln w="13450" cap="flat" cmpd="sng">
              <a:solidFill>
                <a:srgbClr val="BFD9D3"/>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80" name="Google Shape;180;p2"/>
            <p:cNvSpPr/>
            <p:nvPr/>
          </p:nvSpPr>
          <p:spPr>
            <a:xfrm>
              <a:off x="2605843" y="7622396"/>
              <a:ext cx="167640" cy="405646"/>
            </a:xfrm>
            <a:prstGeom prst="rect">
              <a:avLst/>
            </a:prstGeom>
            <a:noFill/>
            <a:ln>
              <a:noFill/>
            </a:ln>
          </p:spPr>
          <p:txBody>
            <a:bodyPr spcFirstLastPara="1" wrap="square" lIns="91425" tIns="45700" rIns="91425" bIns="45700" anchor="t" anchorCtr="0">
              <a:noAutofit/>
            </a:bodyPr>
            <a:lstStyle/>
            <a:p>
              <a:pPr marL="0" marR="0" lvl="0" indent="0" algn="ctr" rtl="0">
                <a:lnSpc>
                  <a:spcPct val="124976"/>
                </a:lnSpc>
                <a:spcBef>
                  <a:spcPts val="0"/>
                </a:spcBef>
                <a:spcAft>
                  <a:spcPts val="0"/>
                </a:spcAft>
                <a:buNone/>
              </a:pPr>
              <a:r>
                <a:rPr lang="en-US" sz="2130" b="0" i="0" u="none" strike="noStrike" cap="none">
                  <a:solidFill>
                    <a:srgbClr val="2C3249"/>
                  </a:solidFill>
                  <a:latin typeface="Kanit"/>
                  <a:ea typeface="Kanit"/>
                  <a:cs typeface="Kanit"/>
                  <a:sym typeface="Kanit"/>
                </a:rPr>
                <a:t>3</a:t>
              </a:r>
              <a:endParaRPr sz="2130" b="0" i="0" u="none" strike="noStrike" cap="none">
                <a:solidFill>
                  <a:srgbClr val="000000"/>
                </a:solidFill>
                <a:latin typeface="Calibri"/>
                <a:ea typeface="Calibri"/>
                <a:cs typeface="Calibri"/>
                <a:sym typeface="Calibri"/>
              </a:endParaRPr>
            </a:p>
          </p:txBody>
        </p:sp>
        <p:sp>
          <p:nvSpPr>
            <p:cNvPr id="181" name="Google Shape;181;p2"/>
            <p:cNvSpPr/>
            <p:nvPr/>
          </p:nvSpPr>
          <p:spPr>
            <a:xfrm>
              <a:off x="3879693" y="7745603"/>
              <a:ext cx="7439784" cy="1650218"/>
            </a:xfrm>
            <a:prstGeom prst="rect">
              <a:avLst/>
            </a:prstGeom>
            <a:noFill/>
            <a:ln>
              <a:noFill/>
            </a:ln>
          </p:spPr>
          <p:txBody>
            <a:bodyPr spcFirstLastPara="1" wrap="square" lIns="91425" tIns="45700" rIns="91425" bIns="45700" anchor="t" anchorCtr="0">
              <a:noAutofit/>
            </a:bodyPr>
            <a:lstStyle/>
            <a:p>
              <a:pPr marL="0" marR="0" lvl="0" indent="0" algn="l" rtl="0">
                <a:lnSpc>
                  <a:spcPct val="124957"/>
                </a:lnSpc>
                <a:spcBef>
                  <a:spcPts val="0"/>
                </a:spcBef>
                <a:spcAft>
                  <a:spcPts val="0"/>
                </a:spcAft>
                <a:buNone/>
              </a:pPr>
              <a:r>
                <a:rPr lang="en-US" sz="1600" i="0" u="none" strike="noStrike" dirty="0">
                  <a:solidFill>
                    <a:srgbClr val="2D3B45"/>
                  </a:solidFill>
                  <a:effectLst/>
                  <a:latin typeface="Lato" panose="020F0502020204030203" pitchFamily="34" charset="0"/>
                </a:rPr>
                <a:t>Minimal citizen engagement and feedback in waste management systems.</a:t>
              </a:r>
              <a:endParaRPr sz="1600" i="0" u="none" strike="noStrike" cap="none" dirty="0">
                <a:solidFill>
                  <a:srgbClr val="000000"/>
                </a:solidFill>
                <a:latin typeface="Calibri"/>
                <a:ea typeface="Calibri"/>
                <a:cs typeface="Calibri"/>
                <a:sym typeface="Calibri"/>
              </a:endParaRPr>
            </a:p>
          </p:txBody>
        </p:sp>
      </p:grpSp>
      <p:sp>
        <p:nvSpPr>
          <p:cNvPr id="183" name="Google Shape;183;p2"/>
          <p:cNvSpPr/>
          <p:nvPr/>
        </p:nvSpPr>
        <p:spPr>
          <a:xfrm>
            <a:off x="6096000" y="1587943"/>
            <a:ext cx="3914338" cy="473898"/>
          </a:xfrm>
          <a:prstGeom prst="rect">
            <a:avLst/>
          </a:prstGeom>
          <a:noFill/>
          <a:ln>
            <a:noFill/>
          </a:ln>
        </p:spPr>
        <p:txBody>
          <a:bodyPr spcFirstLastPara="1" wrap="square" lIns="91425" tIns="45700" rIns="91425" bIns="45700" anchor="t" anchorCtr="0">
            <a:noAutofit/>
          </a:bodyPr>
          <a:lstStyle/>
          <a:p>
            <a:pPr marL="0" marR="0" lvl="0" indent="0" algn="l" rtl="0">
              <a:lnSpc>
                <a:spcPct val="131380"/>
              </a:lnSpc>
              <a:spcBef>
                <a:spcPts val="0"/>
              </a:spcBef>
              <a:spcAft>
                <a:spcPts val="0"/>
              </a:spcAft>
              <a:buNone/>
            </a:pPr>
            <a:r>
              <a:rPr lang="en-US" sz="1775" b="1" i="0" u="none" strike="noStrike" cap="none" dirty="0">
                <a:solidFill>
                  <a:srgbClr val="2C3249"/>
                </a:solidFill>
                <a:latin typeface="Martel Sans"/>
                <a:ea typeface="Martel Sans"/>
                <a:cs typeface="Martel Sans"/>
                <a:sym typeface="Martel Sans"/>
              </a:rPr>
              <a:t>CHALLENGES</a:t>
            </a:r>
            <a:endParaRPr sz="1500" b="0" i="0" u="none" strike="noStrike" cap="none" dirty="0">
              <a:solidFill>
                <a:srgbClr val="000000"/>
              </a:solidFill>
              <a:latin typeface="Calibri"/>
              <a:ea typeface="Calibri"/>
              <a:cs typeface="Calibri"/>
              <a:sym typeface="Calibri"/>
            </a:endParaRPr>
          </a:p>
        </p:txBody>
      </p:sp>
      <p:pic>
        <p:nvPicPr>
          <p:cNvPr id="2054" name="Picture 6" descr="Premium AI Image | Overflowing Bins Unwanted Trash Piling Up">
            <a:extLst>
              <a:ext uri="{FF2B5EF4-FFF2-40B4-BE49-F238E27FC236}">
                <a16:creationId xmlns:a16="http://schemas.microsoft.com/office/drawing/2014/main" id="{39481951-7B6E-4A94-BBAC-0EEA4E8810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180" y="3844201"/>
            <a:ext cx="4001028" cy="30039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208CDE25-B992-3EF9-158E-32C82BBA9626}"/>
            </a:ext>
          </a:extLst>
        </p:cNvPr>
        <p:cNvGrpSpPr/>
        <p:nvPr/>
      </p:nvGrpSpPr>
      <p:grpSpPr>
        <a:xfrm>
          <a:off x="0" y="0"/>
          <a:ext cx="0" cy="0"/>
          <a:chOff x="0" y="0"/>
          <a:chExt cx="0" cy="0"/>
        </a:xfrm>
      </p:grpSpPr>
      <p:sp>
        <p:nvSpPr>
          <p:cNvPr id="162" name="Google Shape;162;p2">
            <a:extLst>
              <a:ext uri="{FF2B5EF4-FFF2-40B4-BE49-F238E27FC236}">
                <a16:creationId xmlns:a16="http://schemas.microsoft.com/office/drawing/2014/main" id="{5902C70F-AFE7-A036-31C3-B77C811ECD44}"/>
              </a:ext>
            </a:extLst>
          </p:cNvPr>
          <p:cNvSpPr/>
          <p:nvPr/>
        </p:nvSpPr>
        <p:spPr>
          <a:xfrm>
            <a:off x="0" y="0"/>
            <a:ext cx="12192000" cy="6858000"/>
          </a:xfrm>
          <a:prstGeom prst="rect">
            <a:avLst/>
          </a:prstGeom>
          <a:solidFill>
            <a:srgbClr val="EBF4F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64" name="Google Shape;164;p2">
            <a:extLst>
              <a:ext uri="{FF2B5EF4-FFF2-40B4-BE49-F238E27FC236}">
                <a16:creationId xmlns:a16="http://schemas.microsoft.com/office/drawing/2014/main" id="{44AE5993-2022-835F-5A9C-EF2A4F294168}"/>
              </a:ext>
            </a:extLst>
          </p:cNvPr>
          <p:cNvSpPr/>
          <p:nvPr/>
        </p:nvSpPr>
        <p:spPr>
          <a:xfrm>
            <a:off x="0" y="363195"/>
            <a:ext cx="12192000" cy="578644"/>
          </a:xfrm>
          <a:prstGeom prst="rect">
            <a:avLst/>
          </a:prstGeom>
          <a:noFill/>
          <a:ln>
            <a:noFill/>
          </a:ln>
        </p:spPr>
        <p:txBody>
          <a:bodyPr spcFirstLastPara="1" wrap="square" lIns="91425" tIns="45700" rIns="91425" bIns="45700" anchor="t" anchorCtr="0">
            <a:noAutofit/>
          </a:bodyPr>
          <a:lstStyle/>
          <a:p>
            <a:pPr marL="0" marR="0" lvl="0" indent="0" algn="ctr" rtl="0">
              <a:lnSpc>
                <a:spcPct val="124993"/>
              </a:lnSpc>
              <a:spcBef>
                <a:spcPts val="0"/>
              </a:spcBef>
              <a:spcAft>
                <a:spcPts val="0"/>
              </a:spcAft>
              <a:buNone/>
            </a:pPr>
            <a:r>
              <a:rPr lang="en-US" sz="3645" dirty="0">
                <a:solidFill>
                  <a:srgbClr val="272D45"/>
                </a:solidFill>
                <a:latin typeface="Kanit"/>
                <a:ea typeface="Calibri"/>
                <a:cs typeface="Kanit"/>
                <a:sym typeface="Kanit"/>
              </a:rPr>
              <a:t>SOLUTION AND FOCUS AREAS</a:t>
            </a:r>
            <a:endParaRPr sz="3645" b="0" i="0" u="none" strike="noStrike" cap="none" dirty="0">
              <a:solidFill>
                <a:srgbClr val="000000"/>
              </a:solidFill>
              <a:latin typeface="Calibri"/>
              <a:ea typeface="Calibri"/>
              <a:cs typeface="Calibri"/>
              <a:sym typeface="Calibri"/>
            </a:endParaRPr>
          </a:p>
        </p:txBody>
      </p:sp>
      <p:sp>
        <p:nvSpPr>
          <p:cNvPr id="165" name="Google Shape;165;p2">
            <a:extLst>
              <a:ext uri="{FF2B5EF4-FFF2-40B4-BE49-F238E27FC236}">
                <a16:creationId xmlns:a16="http://schemas.microsoft.com/office/drawing/2014/main" id="{FAE4AEE2-8620-DD60-6911-7FB122D4C56E}"/>
              </a:ext>
            </a:extLst>
          </p:cNvPr>
          <p:cNvSpPr/>
          <p:nvPr/>
        </p:nvSpPr>
        <p:spPr>
          <a:xfrm>
            <a:off x="349776" y="1589223"/>
            <a:ext cx="8371437" cy="4988557"/>
          </a:xfrm>
          <a:prstGeom prst="rect">
            <a:avLst/>
          </a:prstGeom>
          <a:noFill/>
          <a:ln>
            <a:noFill/>
          </a:ln>
        </p:spPr>
        <p:txBody>
          <a:bodyPr spcFirstLastPara="1" wrap="square" lIns="91425" tIns="45700" rIns="91425" bIns="45700" anchor="t" anchorCtr="0">
            <a:noAutofit/>
          </a:bodyPr>
          <a:lstStyle/>
          <a:p>
            <a:pPr marL="0" marR="0" lvl="0" indent="0" algn="l" rtl="0">
              <a:lnSpc>
                <a:spcPct val="131380"/>
              </a:lnSpc>
              <a:spcBef>
                <a:spcPts val="0"/>
              </a:spcBef>
              <a:spcAft>
                <a:spcPts val="0"/>
              </a:spcAft>
              <a:buNone/>
            </a:pPr>
            <a:r>
              <a:rPr lang="en-US" sz="1775" b="1" dirty="0">
                <a:solidFill>
                  <a:srgbClr val="2C3249"/>
                </a:solidFill>
                <a:latin typeface="Martel Sans"/>
                <a:ea typeface="Martel Sans"/>
                <a:cs typeface="Martel Sans"/>
                <a:sym typeface="Martel Sans"/>
              </a:rPr>
              <a:t>SOLUTION</a:t>
            </a:r>
            <a:br>
              <a:rPr lang="en-US" sz="1500" b="0" i="0" u="none" strike="noStrike" cap="none" dirty="0">
                <a:solidFill>
                  <a:srgbClr val="2C3249"/>
                </a:solidFill>
                <a:latin typeface="Martel Sans"/>
                <a:ea typeface="Martel Sans"/>
                <a:cs typeface="Martel Sans"/>
                <a:sym typeface="Martel Sans"/>
              </a:rPr>
            </a:br>
            <a:r>
              <a:rPr lang="en-US" sz="1600" i="0" u="none" strike="noStrike" dirty="0">
                <a:solidFill>
                  <a:srgbClr val="2D3B45"/>
                </a:solidFill>
                <a:effectLst/>
                <a:latin typeface="Lato" panose="020F0502020204030203" pitchFamily="34" charset="0"/>
              </a:rPr>
              <a:t>The Garbage Collection and Tracking System is a data-driven platform designed to optimize urban waste collection. It integrates citizen reporting and data aggregation to streamline waste management. The system allows for real-time monitoring, basic route prioritization, and efficient task management, enabling seamless collaboration between citizens, administrators, supervisors and drivers.</a:t>
            </a:r>
          </a:p>
          <a:p>
            <a:pPr marL="0" marR="0" lvl="0" indent="0" algn="l" rtl="0">
              <a:lnSpc>
                <a:spcPct val="131380"/>
              </a:lnSpc>
              <a:spcBef>
                <a:spcPts val="0"/>
              </a:spcBef>
              <a:spcAft>
                <a:spcPts val="0"/>
              </a:spcAft>
              <a:buNone/>
            </a:pPr>
            <a:endParaRPr lang="en-US" sz="1600" b="1" dirty="0">
              <a:solidFill>
                <a:srgbClr val="2D3B45"/>
              </a:solidFill>
              <a:latin typeface="Lato" panose="020F0502020204030203" pitchFamily="34" charset="0"/>
              <a:ea typeface="Calibri"/>
              <a:cs typeface="Calibri"/>
              <a:sym typeface="Calibri"/>
            </a:endParaRPr>
          </a:p>
          <a:p>
            <a:pPr rtl="0">
              <a:spcBef>
                <a:spcPts val="1200"/>
              </a:spcBef>
              <a:spcAft>
                <a:spcPts val="1200"/>
              </a:spcAft>
            </a:pPr>
            <a:r>
              <a:rPr lang="en-US" sz="1775" b="1" dirty="0">
                <a:solidFill>
                  <a:srgbClr val="2C3249"/>
                </a:solidFill>
                <a:latin typeface="Martel Sans"/>
                <a:cs typeface="Martel Sans"/>
              </a:rPr>
              <a:t>CORE FOCUS AREAS</a:t>
            </a:r>
          </a:p>
          <a:p>
            <a:pPr marL="285750" indent="-285750" fontAlgn="base">
              <a:lnSpc>
                <a:spcPct val="131380"/>
              </a:lnSpc>
              <a:buFont typeface="Arial" panose="020B0604020202020204" pitchFamily="34" charset="0"/>
              <a:buChar char="•"/>
            </a:pPr>
            <a:r>
              <a:rPr lang="en-US" sz="1600" dirty="0">
                <a:solidFill>
                  <a:srgbClr val="2D3B45"/>
                </a:solidFill>
                <a:latin typeface="Lato" panose="020F0502020204030203" pitchFamily="34" charset="0"/>
              </a:rPr>
              <a:t>Citizen Reporting: Java application for citizens/users to report full bins.</a:t>
            </a:r>
          </a:p>
          <a:p>
            <a:pPr marL="285750" indent="-285750" fontAlgn="base">
              <a:lnSpc>
                <a:spcPct val="131380"/>
              </a:lnSpc>
              <a:buFont typeface="Arial" panose="020B0604020202020204" pitchFamily="34" charset="0"/>
              <a:buChar char="•"/>
            </a:pPr>
            <a:r>
              <a:rPr lang="en-US" sz="1600" dirty="0">
                <a:solidFill>
                  <a:srgbClr val="2D3B45"/>
                </a:solidFill>
                <a:latin typeface="Lato" panose="020F0502020204030203" pitchFamily="34" charset="0"/>
              </a:rPr>
              <a:t>Business Intelligence: Generate analytics/reports for supervisor, admin, and user.</a:t>
            </a:r>
          </a:p>
          <a:p>
            <a:pPr marL="285750" indent="-285750" fontAlgn="base">
              <a:lnSpc>
                <a:spcPct val="131380"/>
              </a:lnSpc>
              <a:buFont typeface="Arial" panose="020B0604020202020204" pitchFamily="34" charset="0"/>
              <a:buChar char="•"/>
            </a:pPr>
            <a:r>
              <a:rPr lang="en-US" sz="1600" dirty="0">
                <a:solidFill>
                  <a:srgbClr val="2D3B45"/>
                </a:solidFill>
                <a:latin typeface="Lato" panose="020F0502020204030203" pitchFamily="34" charset="0"/>
              </a:rPr>
              <a:t>Route Assignment: Implement a basic rule-based prioritization instead of complex optimization algorithms.</a:t>
            </a:r>
          </a:p>
          <a:p>
            <a:pPr marL="285750" indent="-285750" fontAlgn="base">
              <a:lnSpc>
                <a:spcPct val="131380"/>
              </a:lnSpc>
              <a:buFont typeface="Arial" panose="020B0604020202020204" pitchFamily="34" charset="0"/>
              <a:buChar char="•"/>
            </a:pPr>
            <a:r>
              <a:rPr lang="en-US" sz="1600" dirty="0">
                <a:solidFill>
                  <a:srgbClr val="2D3B45"/>
                </a:solidFill>
                <a:latin typeface="Lato" panose="020F0502020204030203" pitchFamily="34" charset="0"/>
              </a:rPr>
              <a:t>Driver Interaction: Provide a simple module for drivers to mark bins as collected.</a:t>
            </a:r>
          </a:p>
          <a:p>
            <a:pPr marL="285750" indent="-285750" fontAlgn="base">
              <a:lnSpc>
                <a:spcPct val="131380"/>
              </a:lnSpc>
              <a:buFont typeface="Arial" panose="020B0604020202020204" pitchFamily="34" charset="0"/>
              <a:buChar char="•"/>
            </a:pPr>
            <a:r>
              <a:rPr lang="en-US" sz="1600" dirty="0">
                <a:solidFill>
                  <a:srgbClr val="2D3B45"/>
                </a:solidFill>
                <a:latin typeface="Lato" panose="020F0502020204030203" pitchFamily="34" charset="0"/>
              </a:rPr>
              <a:t>Admin Monitoring: Allow administrators to view reports and assign bins to drivers.</a:t>
            </a:r>
          </a:p>
          <a:p>
            <a:pPr marL="0" marR="0" lvl="0" indent="0" algn="l" rtl="0">
              <a:lnSpc>
                <a:spcPct val="131380"/>
              </a:lnSpc>
              <a:spcBef>
                <a:spcPts val="0"/>
              </a:spcBef>
              <a:spcAft>
                <a:spcPts val="0"/>
              </a:spcAft>
              <a:buNone/>
            </a:pPr>
            <a:endParaRPr sz="1300"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E918F31C-D8EB-3064-4619-E28CB0B2477F}"/>
              </a:ext>
            </a:extLst>
          </p:cNvPr>
          <p:cNvPicPr>
            <a:picLocks noChangeAspect="1"/>
          </p:cNvPicPr>
          <p:nvPr/>
        </p:nvPicPr>
        <p:blipFill>
          <a:blip r:embed="rId3"/>
          <a:stretch>
            <a:fillRect/>
          </a:stretch>
        </p:blipFill>
        <p:spPr>
          <a:xfrm>
            <a:off x="8873121" y="2425321"/>
            <a:ext cx="2842506" cy="2949196"/>
          </a:xfrm>
          <a:prstGeom prst="rect">
            <a:avLst/>
          </a:prstGeom>
        </p:spPr>
      </p:pic>
    </p:spTree>
    <p:extLst>
      <p:ext uri="{BB962C8B-B14F-4D97-AF65-F5344CB8AC3E}">
        <p14:creationId xmlns:p14="http://schemas.microsoft.com/office/powerpoint/2010/main" val="20282753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3E5A6364-81BF-746D-DE2E-BD6F2C4EAF6C}"/>
            </a:ext>
          </a:extLst>
        </p:cNvPr>
        <p:cNvGrpSpPr/>
        <p:nvPr/>
      </p:nvGrpSpPr>
      <p:grpSpPr>
        <a:xfrm>
          <a:off x="0" y="0"/>
          <a:ext cx="0" cy="0"/>
          <a:chOff x="0" y="0"/>
          <a:chExt cx="0" cy="0"/>
        </a:xfrm>
      </p:grpSpPr>
      <p:sp>
        <p:nvSpPr>
          <p:cNvPr id="162" name="Google Shape;162;p2">
            <a:extLst>
              <a:ext uri="{FF2B5EF4-FFF2-40B4-BE49-F238E27FC236}">
                <a16:creationId xmlns:a16="http://schemas.microsoft.com/office/drawing/2014/main" id="{91DB94B4-0AB5-4323-F0E2-126A94372D46}"/>
              </a:ext>
            </a:extLst>
          </p:cNvPr>
          <p:cNvSpPr/>
          <p:nvPr/>
        </p:nvSpPr>
        <p:spPr>
          <a:xfrm>
            <a:off x="0" y="0"/>
            <a:ext cx="12192000" cy="6858000"/>
          </a:xfrm>
          <a:prstGeom prst="rect">
            <a:avLst/>
          </a:prstGeom>
          <a:solidFill>
            <a:srgbClr val="EBF4F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64" name="Google Shape;164;p2">
            <a:extLst>
              <a:ext uri="{FF2B5EF4-FFF2-40B4-BE49-F238E27FC236}">
                <a16:creationId xmlns:a16="http://schemas.microsoft.com/office/drawing/2014/main" id="{62A151B0-DF8F-32F9-C6F3-1968698D0918}"/>
              </a:ext>
            </a:extLst>
          </p:cNvPr>
          <p:cNvSpPr/>
          <p:nvPr/>
        </p:nvSpPr>
        <p:spPr>
          <a:xfrm>
            <a:off x="0" y="363195"/>
            <a:ext cx="12192000" cy="578644"/>
          </a:xfrm>
          <a:prstGeom prst="rect">
            <a:avLst/>
          </a:prstGeom>
          <a:noFill/>
          <a:ln>
            <a:noFill/>
          </a:ln>
        </p:spPr>
        <p:txBody>
          <a:bodyPr spcFirstLastPara="1" wrap="square" lIns="91425" tIns="45700" rIns="91425" bIns="45700" anchor="t" anchorCtr="0">
            <a:noAutofit/>
          </a:bodyPr>
          <a:lstStyle/>
          <a:p>
            <a:pPr marL="0" marR="0" lvl="0" indent="0" algn="ctr" rtl="0">
              <a:lnSpc>
                <a:spcPct val="124993"/>
              </a:lnSpc>
              <a:spcBef>
                <a:spcPts val="0"/>
              </a:spcBef>
              <a:spcAft>
                <a:spcPts val="0"/>
              </a:spcAft>
              <a:buNone/>
            </a:pPr>
            <a:r>
              <a:rPr lang="en-US" sz="3645" dirty="0">
                <a:solidFill>
                  <a:srgbClr val="272D45"/>
                </a:solidFill>
                <a:latin typeface="Kanit"/>
                <a:ea typeface="Calibri"/>
                <a:cs typeface="Kanit"/>
                <a:sym typeface="Kanit"/>
              </a:rPr>
              <a:t>HIGH LEVEL COMPONENT DIAGRAM</a:t>
            </a:r>
            <a:endParaRPr sz="3645" b="0" i="0" u="none" strike="noStrike" cap="none" dirty="0">
              <a:solidFill>
                <a:srgbClr val="000000"/>
              </a:solidFill>
              <a:latin typeface="Calibri"/>
              <a:ea typeface="Calibri"/>
              <a:cs typeface="Calibri"/>
              <a:sym typeface="Calibri"/>
            </a:endParaRPr>
          </a:p>
        </p:txBody>
      </p:sp>
      <p:pic>
        <p:nvPicPr>
          <p:cNvPr id="3074" name="Picture 2">
            <a:extLst>
              <a:ext uri="{FF2B5EF4-FFF2-40B4-BE49-F238E27FC236}">
                <a16:creationId xmlns:a16="http://schemas.microsoft.com/office/drawing/2014/main" id="{357EB095-12A6-455A-40D6-589934B0AA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7738" y="1305034"/>
            <a:ext cx="8556523" cy="48816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50952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BE7836FA-2338-4CA9-6487-F480542A7403}"/>
            </a:ext>
          </a:extLst>
        </p:cNvPr>
        <p:cNvGrpSpPr/>
        <p:nvPr/>
      </p:nvGrpSpPr>
      <p:grpSpPr>
        <a:xfrm>
          <a:off x="0" y="0"/>
          <a:ext cx="0" cy="0"/>
          <a:chOff x="0" y="0"/>
          <a:chExt cx="0" cy="0"/>
        </a:xfrm>
      </p:grpSpPr>
      <p:sp>
        <p:nvSpPr>
          <p:cNvPr id="162" name="Google Shape;162;p2">
            <a:extLst>
              <a:ext uri="{FF2B5EF4-FFF2-40B4-BE49-F238E27FC236}">
                <a16:creationId xmlns:a16="http://schemas.microsoft.com/office/drawing/2014/main" id="{83E0B258-74FF-F5BA-319A-83AAEAAD2C90}"/>
              </a:ext>
            </a:extLst>
          </p:cNvPr>
          <p:cNvSpPr/>
          <p:nvPr/>
        </p:nvSpPr>
        <p:spPr>
          <a:xfrm>
            <a:off x="0" y="0"/>
            <a:ext cx="12192000" cy="6858000"/>
          </a:xfrm>
          <a:prstGeom prst="rect">
            <a:avLst/>
          </a:prstGeom>
          <a:solidFill>
            <a:srgbClr val="EBF4F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64" name="Google Shape;164;p2">
            <a:extLst>
              <a:ext uri="{FF2B5EF4-FFF2-40B4-BE49-F238E27FC236}">
                <a16:creationId xmlns:a16="http://schemas.microsoft.com/office/drawing/2014/main" id="{A27C659E-9F28-7788-7A9F-F4C688662A01}"/>
              </a:ext>
            </a:extLst>
          </p:cNvPr>
          <p:cNvSpPr/>
          <p:nvPr/>
        </p:nvSpPr>
        <p:spPr>
          <a:xfrm>
            <a:off x="0" y="363195"/>
            <a:ext cx="12192000" cy="578644"/>
          </a:xfrm>
          <a:prstGeom prst="rect">
            <a:avLst/>
          </a:prstGeom>
          <a:noFill/>
          <a:ln>
            <a:noFill/>
          </a:ln>
        </p:spPr>
        <p:txBody>
          <a:bodyPr spcFirstLastPara="1" wrap="square" lIns="91425" tIns="45700" rIns="91425" bIns="45700" anchor="t" anchorCtr="0">
            <a:noAutofit/>
          </a:bodyPr>
          <a:lstStyle/>
          <a:p>
            <a:pPr marL="0" marR="0" lvl="0" indent="0" algn="ctr" rtl="0">
              <a:lnSpc>
                <a:spcPct val="124993"/>
              </a:lnSpc>
              <a:spcBef>
                <a:spcPts val="0"/>
              </a:spcBef>
              <a:spcAft>
                <a:spcPts val="0"/>
              </a:spcAft>
              <a:buNone/>
            </a:pPr>
            <a:r>
              <a:rPr lang="en-US" sz="3645" dirty="0">
                <a:solidFill>
                  <a:srgbClr val="272D45"/>
                </a:solidFill>
                <a:latin typeface="Kanit"/>
                <a:ea typeface="Calibri"/>
                <a:cs typeface="Kanit"/>
                <a:sym typeface="Kanit"/>
              </a:rPr>
              <a:t>SCREEN FLOW/USER INTERACTION DIAGRAM</a:t>
            </a:r>
            <a:endParaRPr sz="3645" b="0" i="0" u="none" strike="noStrike" cap="none" dirty="0">
              <a:solidFill>
                <a:srgbClr val="000000"/>
              </a:solidFill>
              <a:latin typeface="Calibri"/>
              <a:ea typeface="Calibri"/>
              <a:cs typeface="Calibri"/>
              <a:sym typeface="Calibri"/>
            </a:endParaRPr>
          </a:p>
        </p:txBody>
      </p:sp>
      <p:pic>
        <p:nvPicPr>
          <p:cNvPr id="4" name="Picture 3">
            <a:extLst>
              <a:ext uri="{FF2B5EF4-FFF2-40B4-BE49-F238E27FC236}">
                <a16:creationId xmlns:a16="http://schemas.microsoft.com/office/drawing/2014/main" id="{2F2FCFFB-A844-D1F6-7CA3-95711F0BE741}"/>
              </a:ext>
            </a:extLst>
          </p:cNvPr>
          <p:cNvPicPr>
            <a:picLocks noChangeAspect="1"/>
          </p:cNvPicPr>
          <p:nvPr/>
        </p:nvPicPr>
        <p:blipFill>
          <a:blip r:embed="rId3"/>
          <a:stretch>
            <a:fillRect/>
          </a:stretch>
        </p:blipFill>
        <p:spPr>
          <a:xfrm>
            <a:off x="0" y="1508296"/>
            <a:ext cx="12192000" cy="5349704"/>
          </a:xfrm>
          <a:prstGeom prst="rect">
            <a:avLst/>
          </a:prstGeom>
        </p:spPr>
      </p:pic>
    </p:spTree>
    <p:extLst>
      <p:ext uri="{BB962C8B-B14F-4D97-AF65-F5344CB8AC3E}">
        <p14:creationId xmlns:p14="http://schemas.microsoft.com/office/powerpoint/2010/main" val="4168862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a:extLst>
            <a:ext uri="{FF2B5EF4-FFF2-40B4-BE49-F238E27FC236}">
              <a16:creationId xmlns:a16="http://schemas.microsoft.com/office/drawing/2014/main" id="{92044F94-69BB-E06A-FFA8-B13CC3E9216C}"/>
            </a:ext>
          </a:extLst>
        </p:cNvPr>
        <p:cNvGrpSpPr/>
        <p:nvPr/>
      </p:nvGrpSpPr>
      <p:grpSpPr>
        <a:xfrm>
          <a:off x="0" y="0"/>
          <a:ext cx="0" cy="0"/>
          <a:chOff x="0" y="0"/>
          <a:chExt cx="0" cy="0"/>
        </a:xfrm>
      </p:grpSpPr>
      <p:sp>
        <p:nvSpPr>
          <p:cNvPr id="162" name="Google Shape;162;p2">
            <a:extLst>
              <a:ext uri="{FF2B5EF4-FFF2-40B4-BE49-F238E27FC236}">
                <a16:creationId xmlns:a16="http://schemas.microsoft.com/office/drawing/2014/main" id="{382FB869-A9A5-43A0-ACC3-6127720DB54E}"/>
              </a:ext>
            </a:extLst>
          </p:cNvPr>
          <p:cNvSpPr/>
          <p:nvPr/>
        </p:nvSpPr>
        <p:spPr>
          <a:xfrm>
            <a:off x="0" y="0"/>
            <a:ext cx="12192000" cy="6858000"/>
          </a:xfrm>
          <a:prstGeom prst="rect">
            <a:avLst/>
          </a:prstGeom>
          <a:solidFill>
            <a:srgbClr val="EBF4F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500" b="0" i="0" u="none" strike="noStrike" cap="none">
              <a:solidFill>
                <a:srgbClr val="000000"/>
              </a:solidFill>
              <a:latin typeface="Calibri"/>
              <a:ea typeface="Calibri"/>
              <a:cs typeface="Calibri"/>
              <a:sym typeface="Calibri"/>
            </a:endParaRPr>
          </a:p>
        </p:txBody>
      </p:sp>
      <p:sp>
        <p:nvSpPr>
          <p:cNvPr id="164" name="Google Shape;164;p2">
            <a:extLst>
              <a:ext uri="{FF2B5EF4-FFF2-40B4-BE49-F238E27FC236}">
                <a16:creationId xmlns:a16="http://schemas.microsoft.com/office/drawing/2014/main" id="{69F059FB-593D-5834-8755-0CDED3D900E6}"/>
              </a:ext>
            </a:extLst>
          </p:cNvPr>
          <p:cNvSpPr/>
          <p:nvPr/>
        </p:nvSpPr>
        <p:spPr>
          <a:xfrm>
            <a:off x="0" y="363195"/>
            <a:ext cx="12192000" cy="578644"/>
          </a:xfrm>
          <a:prstGeom prst="rect">
            <a:avLst/>
          </a:prstGeom>
          <a:noFill/>
          <a:ln>
            <a:noFill/>
          </a:ln>
        </p:spPr>
        <p:txBody>
          <a:bodyPr spcFirstLastPara="1" wrap="square" lIns="91425" tIns="45700" rIns="91425" bIns="45700" anchor="t" anchorCtr="0">
            <a:noAutofit/>
          </a:bodyPr>
          <a:lstStyle/>
          <a:p>
            <a:pPr marL="0" marR="0" lvl="0" indent="0" algn="ctr" rtl="0">
              <a:lnSpc>
                <a:spcPct val="124993"/>
              </a:lnSpc>
              <a:spcBef>
                <a:spcPts val="0"/>
              </a:spcBef>
              <a:spcAft>
                <a:spcPts val="0"/>
              </a:spcAft>
              <a:buNone/>
            </a:pPr>
            <a:r>
              <a:rPr lang="en-US" sz="3645" dirty="0">
                <a:latin typeface="Calibri"/>
                <a:ea typeface="Calibri"/>
                <a:cs typeface="Calibri"/>
                <a:sym typeface="Calibri"/>
              </a:rPr>
              <a:t>UML DIAGRAM</a:t>
            </a:r>
            <a:endParaRPr sz="3645" b="0" i="0" u="none" strike="noStrike" cap="none" dirty="0">
              <a:solidFill>
                <a:srgbClr val="000000"/>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2D0DEE23-9744-9A94-4158-DDC2A2914C54}"/>
              </a:ext>
            </a:extLst>
          </p:cNvPr>
          <p:cNvPicPr>
            <a:picLocks noChangeAspect="1"/>
          </p:cNvPicPr>
          <p:nvPr/>
        </p:nvPicPr>
        <p:blipFill>
          <a:blip r:embed="rId3"/>
          <a:stretch>
            <a:fillRect/>
          </a:stretch>
        </p:blipFill>
        <p:spPr>
          <a:xfrm>
            <a:off x="3078218" y="1106998"/>
            <a:ext cx="6035563" cy="5387807"/>
          </a:xfrm>
          <a:prstGeom prst="rect">
            <a:avLst/>
          </a:prstGeom>
        </p:spPr>
      </p:pic>
    </p:spTree>
    <p:extLst>
      <p:ext uri="{BB962C8B-B14F-4D97-AF65-F5344CB8AC3E}">
        <p14:creationId xmlns:p14="http://schemas.microsoft.com/office/powerpoint/2010/main" val="73122945"/>
      </p:ext>
    </p:extLst>
  </p:cSld>
  <p:clrMapOvr>
    <a:masterClrMapping/>
  </p:clrMapOvr>
</p:sld>
</file>

<file path=ppt/theme/theme1.xml><?xml version="1.0" encoding="utf-8"?>
<a:theme xmlns:a="http://schemas.openxmlformats.org/drawingml/2006/main" name="SlateVTI">
  <a:themeElements>
    <a:clrScheme name="Green">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ateVTI">
  <a:themeElements>
    <a:clrScheme name="Custom 35">
      <a:dk1>
        <a:srgbClr val="000000"/>
      </a:dk1>
      <a:lt1>
        <a:srgbClr val="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TotalTime>
  <Words>274</Words>
  <Application>Microsoft Office PowerPoint</Application>
  <PresentationFormat>Widescreen</PresentationFormat>
  <Paragraphs>34</Paragraphs>
  <Slides>6</Slides>
  <Notes>6</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6</vt:i4>
      </vt:variant>
    </vt:vector>
  </HeadingPairs>
  <TitlesOfParts>
    <vt:vector size="16" baseType="lpstr">
      <vt:lpstr>Sorts Mill Goudy</vt:lpstr>
      <vt:lpstr>Calibri</vt:lpstr>
      <vt:lpstr>Arial</vt:lpstr>
      <vt:lpstr>Lato</vt:lpstr>
      <vt:lpstr>Kanit</vt:lpstr>
      <vt:lpstr>Noto Sans Symbols</vt:lpstr>
      <vt:lpstr>Martel Sans</vt:lpstr>
      <vt:lpstr>SlateVTI</vt:lpstr>
      <vt:lpstr>Office Theme</vt:lpstr>
      <vt:lpstr>SlateVTI</vt:lpstr>
      <vt:lpstr>Garbage Collection and Tracking System</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Kanishk Tawde</dc:creator>
  <cp:lastModifiedBy>Kanishk Tawde</cp:lastModifiedBy>
  <cp:revision>1</cp:revision>
  <dcterms:created xsi:type="dcterms:W3CDTF">2024-12-07T21:51:28Z</dcterms:created>
  <dcterms:modified xsi:type="dcterms:W3CDTF">2024-12-08T17:38:50Z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